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4"/>
  </p:sldMasterIdLst>
  <p:notesMasterIdLst>
    <p:notesMasterId r:id="rId21"/>
  </p:notesMasterIdLst>
  <p:handoutMasterIdLst>
    <p:handoutMasterId r:id="rId22"/>
  </p:handoutMasterIdLst>
  <p:sldIdLst>
    <p:sldId id="283" r:id="rId5"/>
    <p:sldId id="284" r:id="rId6"/>
    <p:sldId id="285" r:id="rId7"/>
    <p:sldId id="286" r:id="rId8"/>
    <p:sldId id="282" r:id="rId9"/>
    <p:sldId id="287" r:id="rId10"/>
    <p:sldId id="288" r:id="rId11"/>
    <p:sldId id="289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68" r:id="rId20"/>
  </p:sldIdLst>
  <p:sldSz cx="17340263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0008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AB6E2-B28E-C647-904C-D7EAB869A55C}" v="303" dt="2020-05-13T12:45:38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5"/>
    <p:restoredTop sz="91433"/>
  </p:normalViewPr>
  <p:slideViewPr>
    <p:cSldViewPr>
      <p:cViewPr varScale="1">
        <p:scale>
          <a:sx n="79" d="100"/>
          <a:sy n="79" d="100"/>
        </p:scale>
        <p:origin x="736" y="216"/>
      </p:cViewPr>
      <p:guideLst>
        <p:guide orient="horz" pos="3072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old Eggert" userId="7005c4e9abfcf6b3" providerId="LiveId" clId="{CBBAB6E2-B28E-C647-904C-D7EAB869A55C}"/>
    <pc:docChg chg="undo custSel mod addSld delSld modSld sldOrd modMainMaster">
      <pc:chgData name="Harold Eggert" userId="7005c4e9abfcf6b3" providerId="LiveId" clId="{CBBAB6E2-B28E-C647-904C-D7EAB869A55C}" dt="2020-05-13T12:45:46.361" v="3372" actId="1076"/>
      <pc:docMkLst>
        <pc:docMk/>
      </pc:docMkLst>
      <pc:sldChg chg="addSp delSp modSp del mod setBg delDesignElem chgLayout">
        <pc:chgData name="Harold Eggert" userId="7005c4e9abfcf6b3" providerId="LiveId" clId="{CBBAB6E2-B28E-C647-904C-D7EAB869A55C}" dt="2020-05-13T11:13:46.424" v="675" actId="2696"/>
        <pc:sldMkLst>
          <pc:docMk/>
          <pc:sldMk cId="288843198" sldId="256"/>
        </pc:sldMkLst>
        <pc:spChg chg="mod ord">
          <ac:chgData name="Harold Eggert" userId="7005c4e9abfcf6b3" providerId="LiveId" clId="{CBBAB6E2-B28E-C647-904C-D7EAB869A55C}" dt="2020-05-13T11:12:02.967" v="628" actId="700"/>
          <ac:spMkLst>
            <pc:docMk/>
            <pc:sldMk cId="288843198" sldId="256"/>
            <ac:spMk id="2" creationId="{00000000-0000-0000-0000-000000000000}"/>
          </ac:spMkLst>
        </pc:spChg>
        <pc:spChg chg="mod ord">
          <ac:chgData name="Harold Eggert" userId="7005c4e9abfcf6b3" providerId="LiveId" clId="{CBBAB6E2-B28E-C647-904C-D7EAB869A55C}" dt="2020-05-13T11:12:02.967" v="628" actId="700"/>
          <ac:spMkLst>
            <pc:docMk/>
            <pc:sldMk cId="288843198" sldId="256"/>
            <ac:spMk id="3" creationId="{00000000-0000-0000-0000-000000000000}"/>
          </ac:spMkLst>
        </pc:spChg>
        <pc:spChg chg="add del">
          <ac:chgData name="Harold Eggert" userId="7005c4e9abfcf6b3" providerId="LiveId" clId="{CBBAB6E2-B28E-C647-904C-D7EAB869A55C}" dt="2020-05-08T00:56:16.858" v="601" actId="26606"/>
          <ac:spMkLst>
            <pc:docMk/>
            <pc:sldMk cId="288843198" sldId="256"/>
            <ac:spMk id="8" creationId="{C66F2F30-5DC0-44A0-BFA6-E12F46ED16DA}"/>
          </ac:spMkLst>
        </pc:spChg>
        <pc:spChg chg="add del">
          <ac:chgData name="Harold Eggert" userId="7005c4e9abfcf6b3" providerId="LiveId" clId="{CBBAB6E2-B28E-C647-904C-D7EAB869A55C}" dt="2020-05-08T00:56:16.858" v="601" actId="26606"/>
          <ac:spMkLst>
            <pc:docMk/>
            <pc:sldMk cId="288843198" sldId="256"/>
            <ac:spMk id="10" creationId="{85872F57-7F42-4F97-8391-DDC8D0054C03}"/>
          </ac:spMkLst>
        </pc:spChg>
        <pc:spChg chg="add del">
          <ac:chgData name="Harold Eggert" userId="7005c4e9abfcf6b3" providerId="LiveId" clId="{CBBAB6E2-B28E-C647-904C-D7EAB869A55C}" dt="2020-05-08T00:56:16.858" v="601" actId="26606"/>
          <ac:spMkLst>
            <pc:docMk/>
            <pc:sldMk cId="288843198" sldId="256"/>
            <ac:spMk id="12" creationId="{04DC2037-48A0-4F22-B9D4-8EAEBC780AB4}"/>
          </ac:spMkLst>
        </pc:spChg>
        <pc:spChg chg="add del">
          <ac:chgData name="Harold Eggert" userId="7005c4e9abfcf6b3" providerId="LiveId" clId="{CBBAB6E2-B28E-C647-904C-D7EAB869A55C}" dt="2020-05-08T00:56:16.858" v="601" actId="26606"/>
          <ac:spMkLst>
            <pc:docMk/>
            <pc:sldMk cId="288843198" sldId="256"/>
            <ac:spMk id="14" creationId="{0006CBFD-ADA0-43D1-9332-9C34CA1C76ED}"/>
          </ac:spMkLst>
        </pc:spChg>
        <pc:spChg chg="add del">
          <ac:chgData name="Harold Eggert" userId="7005c4e9abfcf6b3" providerId="LiveId" clId="{CBBAB6E2-B28E-C647-904C-D7EAB869A55C}" dt="2020-05-08T00:56:16.858" v="601" actId="26606"/>
          <ac:spMkLst>
            <pc:docMk/>
            <pc:sldMk cId="288843198" sldId="256"/>
            <ac:spMk id="16" creationId="{2B931666-F28F-45F3-A074-66D2272D580B}"/>
          </ac:spMkLst>
        </pc:spChg>
        <pc:spChg chg="add del">
          <ac:chgData name="Harold Eggert" userId="7005c4e9abfcf6b3" providerId="LiveId" clId="{CBBAB6E2-B28E-C647-904C-D7EAB869A55C}" dt="2020-05-13T11:12:02.967" v="628" actId="700"/>
          <ac:spMkLst>
            <pc:docMk/>
            <pc:sldMk cId="288843198" sldId="256"/>
            <ac:spMk id="18" creationId="{FF56364F-341A-489D-99A6-B6EF5EDECEA3}"/>
          </ac:spMkLst>
        </pc:spChg>
        <pc:spChg chg="add del">
          <ac:chgData name="Harold Eggert" userId="7005c4e9abfcf6b3" providerId="LiveId" clId="{CBBAB6E2-B28E-C647-904C-D7EAB869A55C}" dt="2020-05-13T11:12:02.967" v="628" actId="700"/>
          <ac:spMkLst>
            <pc:docMk/>
            <pc:sldMk cId="288843198" sldId="256"/>
            <ac:spMk id="19" creationId="{A42BD8CA-821E-4109-B1E5-9C4F55797519}"/>
          </ac:spMkLst>
        </pc:spChg>
      </pc:sldChg>
      <pc:sldChg chg="addSp delSp modSp">
        <pc:chgData name="Harold Eggert" userId="7005c4e9abfcf6b3" providerId="LiveId" clId="{CBBAB6E2-B28E-C647-904C-D7EAB869A55C}" dt="2020-05-13T12:45:46.361" v="3372" actId="1076"/>
        <pc:sldMkLst>
          <pc:docMk/>
          <pc:sldMk cId="3687143200" sldId="268"/>
        </pc:sldMkLst>
        <pc:spChg chg="add del mod">
          <ac:chgData name="Harold Eggert" userId="7005c4e9abfcf6b3" providerId="LiveId" clId="{CBBAB6E2-B28E-C647-904C-D7EAB869A55C}" dt="2020-05-13T12:45:38.542" v="3370" actId="478"/>
          <ac:spMkLst>
            <pc:docMk/>
            <pc:sldMk cId="3687143200" sldId="268"/>
            <ac:spMk id="2" creationId="{703F65C5-C614-FB46-9389-CF2F7FCC0F5A}"/>
          </ac:spMkLst>
        </pc:spChg>
        <pc:spChg chg="del">
          <ac:chgData name="Harold Eggert" userId="7005c4e9abfcf6b3" providerId="LiveId" clId="{CBBAB6E2-B28E-C647-904C-D7EAB869A55C}" dt="2020-05-13T12:45:35.391" v="3369" actId="478"/>
          <ac:spMkLst>
            <pc:docMk/>
            <pc:sldMk cId="3687143200" sldId="268"/>
            <ac:spMk id="4" creationId="{00000000-0000-0000-0000-000000000000}"/>
          </ac:spMkLst>
        </pc:spChg>
        <pc:picChg chg="mod">
          <ac:chgData name="Harold Eggert" userId="7005c4e9abfcf6b3" providerId="LiveId" clId="{CBBAB6E2-B28E-C647-904C-D7EAB869A55C}" dt="2020-05-13T12:45:46.361" v="3372" actId="1076"/>
          <ac:picMkLst>
            <pc:docMk/>
            <pc:sldMk cId="3687143200" sldId="268"/>
            <ac:picMk id="6" creationId="{00000000-0000-0000-0000-000000000000}"/>
          </ac:picMkLst>
        </pc:picChg>
      </pc:sldChg>
      <pc:sldChg chg="del">
        <pc:chgData name="Harold Eggert" userId="7005c4e9abfcf6b3" providerId="LiveId" clId="{CBBAB6E2-B28E-C647-904C-D7EAB869A55C}" dt="2020-05-13T12:45:21.446" v="3368" actId="2696"/>
        <pc:sldMkLst>
          <pc:docMk/>
          <pc:sldMk cId="1453588345" sldId="273"/>
        </pc:sldMkLst>
      </pc:sldChg>
      <pc:sldChg chg="addSp delSp modSp del mod setBg">
        <pc:chgData name="Harold Eggert" userId="7005c4e9abfcf6b3" providerId="LiveId" clId="{CBBAB6E2-B28E-C647-904C-D7EAB869A55C}" dt="2020-05-13T11:20:07.636" v="846" actId="2696"/>
        <pc:sldMkLst>
          <pc:docMk/>
          <pc:sldMk cId="2132116831" sldId="274"/>
        </pc:sldMkLst>
        <pc:spChg chg="mod">
          <ac:chgData name="Harold Eggert" userId="7005c4e9abfcf6b3" providerId="LiveId" clId="{CBBAB6E2-B28E-C647-904C-D7EAB869A55C}" dt="2020-05-08T00:55:40.887" v="599" actId="14100"/>
          <ac:spMkLst>
            <pc:docMk/>
            <pc:sldMk cId="2132116831" sldId="274"/>
            <ac:spMk id="2" creationId="{00000000-0000-0000-0000-000000000000}"/>
          </ac:spMkLst>
        </pc:spChg>
        <pc:spChg chg="mod ord">
          <ac:chgData name="Harold Eggert" userId="7005c4e9abfcf6b3" providerId="LiveId" clId="{CBBAB6E2-B28E-C647-904C-D7EAB869A55C}" dt="2020-05-08T00:55:20.608" v="586" actId="26606"/>
          <ac:spMkLst>
            <pc:docMk/>
            <pc:sldMk cId="2132116831" sldId="274"/>
            <ac:spMk id="3" creationId="{00000000-0000-0000-0000-000000000000}"/>
          </ac:spMkLst>
        </pc:spChg>
        <pc:spChg chg="add del mod">
          <ac:chgData name="Harold Eggert" userId="7005c4e9abfcf6b3" providerId="LiveId" clId="{CBBAB6E2-B28E-C647-904C-D7EAB869A55C}" dt="2020-05-08T00:25:25.607" v="89" actId="478"/>
          <ac:spMkLst>
            <pc:docMk/>
            <pc:sldMk cId="2132116831" sldId="274"/>
            <ac:spMk id="5" creationId="{818EB85C-2DAC-CD42-999C-3998C90E5CD9}"/>
          </ac:spMkLst>
        </pc:spChg>
        <pc:spChg chg="add del">
          <ac:chgData name="Harold Eggert" userId="7005c4e9abfcf6b3" providerId="LiveId" clId="{CBBAB6E2-B28E-C647-904C-D7EAB869A55C}" dt="2020-05-08T00:55:17.488" v="583" actId="26606"/>
          <ac:spMkLst>
            <pc:docMk/>
            <pc:sldMk cId="2132116831" sldId="274"/>
            <ac:spMk id="9" creationId="{F4C0B10B-D2C4-4A54-AFAD-3D27DF88BB37}"/>
          </ac:spMkLst>
        </pc:spChg>
        <pc:spChg chg="add">
          <ac:chgData name="Harold Eggert" userId="7005c4e9abfcf6b3" providerId="LiveId" clId="{CBBAB6E2-B28E-C647-904C-D7EAB869A55C}" dt="2020-05-08T00:55:20.608" v="586" actId="26606"/>
          <ac:spMkLst>
            <pc:docMk/>
            <pc:sldMk cId="2132116831" sldId="274"/>
            <ac:spMk id="13" creationId="{2E94A4F7-38E4-45EA-8E2E-CE1B5766B4F1}"/>
          </ac:spMkLst>
        </pc:spChg>
        <pc:spChg chg="add">
          <ac:chgData name="Harold Eggert" userId="7005c4e9abfcf6b3" providerId="LiveId" clId="{CBBAB6E2-B28E-C647-904C-D7EAB869A55C}" dt="2020-05-08T00:55:20.608" v="586" actId="26606"/>
          <ac:spMkLst>
            <pc:docMk/>
            <pc:sldMk cId="2132116831" sldId="274"/>
            <ac:spMk id="20" creationId="{05C7EBC3-4672-4DAB-81C2-58661FAFAED6}"/>
          </ac:spMkLst>
        </pc:spChg>
        <pc:spChg chg="add">
          <ac:chgData name="Harold Eggert" userId="7005c4e9abfcf6b3" providerId="LiveId" clId="{CBBAB6E2-B28E-C647-904C-D7EAB869A55C}" dt="2020-05-08T00:55:20.608" v="586" actId="26606"/>
          <ac:spMkLst>
            <pc:docMk/>
            <pc:sldMk cId="2132116831" sldId="274"/>
            <ac:spMk id="21" creationId="{40BF962F-4C6F-461E-86F2-C43F56CC939B}"/>
          </ac:spMkLst>
        </pc:spChg>
        <pc:grpChg chg="add del">
          <ac:chgData name="Harold Eggert" userId="7005c4e9abfcf6b3" providerId="LiveId" clId="{CBBAB6E2-B28E-C647-904C-D7EAB869A55C}" dt="2020-05-08T00:55:17.488" v="583" actId="26606"/>
          <ac:grpSpMkLst>
            <pc:docMk/>
            <pc:sldMk cId="2132116831" sldId="274"/>
            <ac:grpSpMk id="11" creationId="{B6BADB90-C74B-40D6-86DC-503F65FCE8DC}"/>
          </ac:grpSpMkLst>
        </pc:grpChg>
        <pc:picChg chg="mod">
          <ac:chgData name="Harold Eggert" userId="7005c4e9abfcf6b3" providerId="LiveId" clId="{CBBAB6E2-B28E-C647-904C-D7EAB869A55C}" dt="2020-05-08T00:55:20.608" v="586" actId="26606"/>
          <ac:picMkLst>
            <pc:docMk/>
            <pc:sldMk cId="2132116831" sldId="274"/>
            <ac:picMk id="4" creationId="{00000000-0000-0000-0000-000000000000}"/>
          </ac:picMkLst>
        </pc:picChg>
        <pc:cxnChg chg="add del">
          <ac:chgData name="Harold Eggert" userId="7005c4e9abfcf6b3" providerId="LiveId" clId="{CBBAB6E2-B28E-C647-904C-D7EAB869A55C}" dt="2020-05-08T00:55:20.591" v="585" actId="26606"/>
          <ac:cxnSpMkLst>
            <pc:docMk/>
            <pc:sldMk cId="2132116831" sldId="274"/>
            <ac:cxnSpMk id="18" creationId="{39B7FDC9-F0CE-43A7-9F2A-83DD09DC3453}"/>
          </ac:cxnSpMkLst>
        </pc:cxnChg>
      </pc:sldChg>
      <pc:sldChg chg="del">
        <pc:chgData name="Harold Eggert" userId="7005c4e9abfcf6b3" providerId="LiveId" clId="{CBBAB6E2-B28E-C647-904C-D7EAB869A55C}" dt="2020-05-13T12:45:21.421" v="3366" actId="2696"/>
        <pc:sldMkLst>
          <pc:docMk/>
          <pc:sldMk cId="3485987882" sldId="275"/>
        </pc:sldMkLst>
      </pc:sldChg>
      <pc:sldChg chg="del">
        <pc:chgData name="Harold Eggert" userId="7005c4e9abfcf6b3" providerId="LiveId" clId="{CBBAB6E2-B28E-C647-904C-D7EAB869A55C}" dt="2020-05-13T12:45:21.431" v="3367" actId="2696"/>
        <pc:sldMkLst>
          <pc:docMk/>
          <pc:sldMk cId="989921149" sldId="276"/>
        </pc:sldMkLst>
      </pc:sldChg>
      <pc:sldChg chg="del">
        <pc:chgData name="Harold Eggert" userId="7005c4e9abfcf6b3" providerId="LiveId" clId="{CBBAB6E2-B28E-C647-904C-D7EAB869A55C}" dt="2020-05-13T12:45:21.411" v="3365" actId="2696"/>
        <pc:sldMkLst>
          <pc:docMk/>
          <pc:sldMk cId="156777817" sldId="278"/>
        </pc:sldMkLst>
      </pc:sldChg>
      <pc:sldChg chg="del">
        <pc:chgData name="Harold Eggert" userId="7005c4e9abfcf6b3" providerId="LiveId" clId="{CBBAB6E2-B28E-C647-904C-D7EAB869A55C}" dt="2020-05-13T12:45:21.389" v="3364" actId="2696"/>
        <pc:sldMkLst>
          <pc:docMk/>
          <pc:sldMk cId="1450622500" sldId="279"/>
        </pc:sldMkLst>
      </pc:sldChg>
      <pc:sldChg chg="addSp delSp modSp add del mod setBg modClrScheme chgLayout">
        <pc:chgData name="Harold Eggert" userId="7005c4e9abfcf6b3" providerId="LiveId" clId="{CBBAB6E2-B28E-C647-904C-D7EAB869A55C}" dt="2020-05-13T11:26:23.709" v="968" actId="2696"/>
        <pc:sldMkLst>
          <pc:docMk/>
          <pc:sldMk cId="1045874174" sldId="280"/>
        </pc:sldMkLst>
        <pc:spChg chg="del mod ord">
          <ac:chgData name="Harold Eggert" userId="7005c4e9abfcf6b3" providerId="LiveId" clId="{CBBAB6E2-B28E-C647-904C-D7EAB869A55C}" dt="2020-05-08T00:38:09.579" v="412" actId="700"/>
          <ac:spMkLst>
            <pc:docMk/>
            <pc:sldMk cId="1045874174" sldId="280"/>
            <ac:spMk id="2" creationId="{CB8E3302-561B-D147-AFA1-778E382D1ED0}"/>
          </ac:spMkLst>
        </pc:spChg>
        <pc:spChg chg="del mod ord">
          <ac:chgData name="Harold Eggert" userId="7005c4e9abfcf6b3" providerId="LiveId" clId="{CBBAB6E2-B28E-C647-904C-D7EAB869A55C}" dt="2020-05-08T00:38:09.579" v="412" actId="700"/>
          <ac:spMkLst>
            <pc:docMk/>
            <pc:sldMk cId="1045874174" sldId="280"/>
            <ac:spMk id="3" creationId="{9CD4FB07-8D03-5C44-8361-F1A77691359A}"/>
          </ac:spMkLst>
        </pc:spChg>
        <pc:spChg chg="del">
          <ac:chgData name="Harold Eggert" userId="7005c4e9abfcf6b3" providerId="LiveId" clId="{CBBAB6E2-B28E-C647-904C-D7EAB869A55C}" dt="2020-05-08T00:38:09.579" v="412" actId="700"/>
          <ac:spMkLst>
            <pc:docMk/>
            <pc:sldMk cId="1045874174" sldId="280"/>
            <ac:spMk id="4" creationId="{6113F3A5-36D1-A544-81ED-CF6E1E61E61A}"/>
          </ac:spMkLst>
        </pc:spChg>
        <pc:spChg chg="add mod ord">
          <ac:chgData name="Harold Eggert" userId="7005c4e9abfcf6b3" providerId="LiveId" clId="{CBBAB6E2-B28E-C647-904C-D7EAB869A55C}" dt="2020-05-08T00:52:55.414" v="500" actId="26606"/>
          <ac:spMkLst>
            <pc:docMk/>
            <pc:sldMk cId="1045874174" sldId="280"/>
            <ac:spMk id="5" creationId="{ED0AC07F-C269-DD46-B403-E635E8BE2958}"/>
          </ac:spMkLst>
        </pc:spChg>
        <pc:spChg chg="add mod ord">
          <ac:chgData name="Harold Eggert" userId="7005c4e9abfcf6b3" providerId="LiveId" clId="{CBBAB6E2-B28E-C647-904C-D7EAB869A55C}" dt="2020-05-08T00:52:55.414" v="500" actId="26606"/>
          <ac:spMkLst>
            <pc:docMk/>
            <pc:sldMk cId="1045874174" sldId="280"/>
            <ac:spMk id="6" creationId="{0F11EC8B-B28C-3541-9822-151089287E67}"/>
          </ac:spMkLst>
        </pc:spChg>
        <pc:spChg chg="add del mod ord">
          <ac:chgData name="Harold Eggert" userId="7005c4e9abfcf6b3" providerId="LiveId" clId="{CBBAB6E2-B28E-C647-904C-D7EAB869A55C}" dt="2020-05-08T00:39:43.075" v="497" actId="700"/>
          <ac:spMkLst>
            <pc:docMk/>
            <pc:sldMk cId="1045874174" sldId="280"/>
            <ac:spMk id="7" creationId="{9FBF4F19-40EA-7245-B85B-E7D1CEADBC1A}"/>
          </ac:spMkLst>
        </pc:spChg>
        <pc:spChg chg="add">
          <ac:chgData name="Harold Eggert" userId="7005c4e9abfcf6b3" providerId="LiveId" clId="{CBBAB6E2-B28E-C647-904C-D7EAB869A55C}" dt="2020-05-08T00:52:55.414" v="500" actId="26606"/>
          <ac:spMkLst>
            <pc:docMk/>
            <pc:sldMk cId="1045874174" sldId="280"/>
            <ac:spMk id="17" creationId="{E862BE82-D00D-42C1-BF16-93AA37870C32}"/>
          </ac:spMkLst>
        </pc:spChg>
        <pc:spChg chg="add">
          <ac:chgData name="Harold Eggert" userId="7005c4e9abfcf6b3" providerId="LiveId" clId="{CBBAB6E2-B28E-C647-904C-D7EAB869A55C}" dt="2020-05-08T00:52:55.414" v="500" actId="26606"/>
          <ac:spMkLst>
            <pc:docMk/>
            <pc:sldMk cId="1045874174" sldId="280"/>
            <ac:spMk id="19" creationId="{F6D92C2D-1D3D-4974-918C-06579FB354A9}"/>
          </ac:spMkLst>
        </pc:spChg>
        <pc:picChg chg="add mod ord">
          <ac:chgData name="Harold Eggert" userId="7005c4e9abfcf6b3" providerId="LiveId" clId="{CBBAB6E2-B28E-C647-904C-D7EAB869A55C}" dt="2020-05-08T00:52:55.414" v="500" actId="26606"/>
          <ac:picMkLst>
            <pc:docMk/>
            <pc:sldMk cId="1045874174" sldId="280"/>
            <ac:picMk id="8" creationId="{F57997BA-36AC-4546-8C2B-AA942929FF39}"/>
          </ac:picMkLst>
        </pc:picChg>
        <pc:cxnChg chg="add del">
          <ac:chgData name="Harold Eggert" userId="7005c4e9abfcf6b3" providerId="LiveId" clId="{CBBAB6E2-B28E-C647-904C-D7EAB869A55C}" dt="2020-05-08T00:52:55.414" v="500" actId="26606"/>
          <ac:cxnSpMkLst>
            <pc:docMk/>
            <pc:sldMk cId="1045874174" sldId="280"/>
            <ac:cxnSpMk id="12" creationId="{A7F400EE-A8A5-48AF-B4D6-291B52C6F0B0}"/>
          </ac:cxnSpMkLst>
        </pc:cxnChg>
      </pc:sldChg>
      <pc:sldChg chg="addSp delSp modSp add del mod setBg">
        <pc:chgData name="Harold Eggert" userId="7005c4e9abfcf6b3" providerId="LiveId" clId="{CBBAB6E2-B28E-C647-904C-D7EAB869A55C}" dt="2020-05-13T11:30:48.748" v="1170" actId="2696"/>
        <pc:sldMkLst>
          <pc:docMk/>
          <pc:sldMk cId="4223491534" sldId="281"/>
        </pc:sldMkLst>
        <pc:spChg chg="mod">
          <ac:chgData name="Harold Eggert" userId="7005c4e9abfcf6b3" providerId="LiveId" clId="{CBBAB6E2-B28E-C647-904C-D7EAB869A55C}" dt="2020-05-08T00:57:22.493" v="608" actId="26606"/>
          <ac:spMkLst>
            <pc:docMk/>
            <pc:sldMk cId="4223491534" sldId="281"/>
            <ac:spMk id="2" creationId="{B47D9316-6D7D-2641-AD25-121119D87678}"/>
          </ac:spMkLst>
        </pc:spChg>
        <pc:spChg chg="add del mod">
          <ac:chgData name="Harold Eggert" userId="7005c4e9abfcf6b3" providerId="LiveId" clId="{CBBAB6E2-B28E-C647-904C-D7EAB869A55C}" dt="2020-05-08T00:54:51.733" v="579" actId="26606"/>
          <ac:spMkLst>
            <pc:docMk/>
            <pc:sldMk cId="4223491534" sldId="281"/>
            <ac:spMk id="3" creationId="{6181AA98-2687-A84A-BDF1-CA158233258E}"/>
          </ac:spMkLst>
        </pc:spChg>
        <pc:spChg chg="add del mod">
          <ac:chgData name="Harold Eggert" userId="7005c4e9abfcf6b3" providerId="LiveId" clId="{CBBAB6E2-B28E-C647-904C-D7EAB869A55C}" dt="2020-05-08T00:56:33.825" v="605"/>
          <ac:spMkLst>
            <pc:docMk/>
            <pc:sldMk cId="4223491534" sldId="281"/>
            <ac:spMk id="4" creationId="{BD791085-4CDA-4B42-95C2-9DEFFC84349D}"/>
          </ac:spMkLst>
        </pc:spChg>
        <pc:spChg chg="add del">
          <ac:chgData name="Harold Eggert" userId="7005c4e9abfcf6b3" providerId="LiveId" clId="{CBBAB6E2-B28E-C647-904C-D7EAB869A55C}" dt="2020-05-08T00:57:22.493" v="608" actId="26606"/>
          <ac:spMkLst>
            <pc:docMk/>
            <pc:sldMk cId="4223491534" sldId="281"/>
            <ac:spMk id="8" creationId="{907EF6B7-1338-4443-8C46-6A318D952DFD}"/>
          </ac:spMkLst>
        </pc:spChg>
        <pc:spChg chg="add del">
          <ac:chgData name="Harold Eggert" userId="7005c4e9abfcf6b3" providerId="LiveId" clId="{CBBAB6E2-B28E-C647-904C-D7EAB869A55C}" dt="2020-05-08T00:54:37.687" v="576" actId="26606"/>
          <ac:spMkLst>
            <pc:docMk/>
            <pc:sldMk cId="4223491534" sldId="281"/>
            <ac:spMk id="10" creationId="{46C2E80F-49A6-4372-B103-219D417A55ED}"/>
          </ac:spMkLst>
        </pc:spChg>
        <pc:spChg chg="add del">
          <ac:chgData name="Harold Eggert" userId="7005c4e9abfcf6b3" providerId="LiveId" clId="{CBBAB6E2-B28E-C647-904C-D7EAB869A55C}" dt="2020-05-08T00:57:22.493" v="608" actId="26606"/>
          <ac:spMkLst>
            <pc:docMk/>
            <pc:sldMk cId="4223491534" sldId="281"/>
            <ac:spMk id="14" creationId="{DAAE4CDD-124C-4DCF-9584-B6033B545DD5}"/>
          </ac:spMkLst>
        </pc:spChg>
        <pc:spChg chg="add del">
          <ac:chgData name="Harold Eggert" userId="7005c4e9abfcf6b3" providerId="LiveId" clId="{CBBAB6E2-B28E-C647-904C-D7EAB869A55C}" dt="2020-05-08T00:57:22.493" v="608" actId="26606"/>
          <ac:spMkLst>
            <pc:docMk/>
            <pc:sldMk cId="4223491534" sldId="281"/>
            <ac:spMk id="15" creationId="{081E4A58-353D-44AE-B2FC-2A74E2E400F7}"/>
          </ac:spMkLst>
        </pc:spChg>
        <pc:spChg chg="add mod">
          <ac:chgData name="Harold Eggert" userId="7005c4e9abfcf6b3" providerId="LiveId" clId="{CBBAB6E2-B28E-C647-904C-D7EAB869A55C}" dt="2020-05-08T00:57:22.493" v="608" actId="26606"/>
          <ac:spMkLst>
            <pc:docMk/>
            <pc:sldMk cId="4223491534" sldId="281"/>
            <ac:spMk id="16" creationId="{6181AA98-2687-A84A-BDF1-CA158233258E}"/>
          </ac:spMkLst>
        </pc:spChg>
        <pc:spChg chg="add del">
          <ac:chgData name="Harold Eggert" userId="7005c4e9abfcf6b3" providerId="LiveId" clId="{CBBAB6E2-B28E-C647-904C-D7EAB869A55C}" dt="2020-05-08T00:57:22.456" v="607" actId="26606"/>
          <ac:spMkLst>
            <pc:docMk/>
            <pc:sldMk cId="4223491534" sldId="281"/>
            <ac:spMk id="22" creationId="{E862BE82-D00D-42C1-BF16-93AA37870C32}"/>
          </ac:spMkLst>
        </pc:spChg>
        <pc:spChg chg="add del">
          <ac:chgData name="Harold Eggert" userId="7005c4e9abfcf6b3" providerId="LiveId" clId="{CBBAB6E2-B28E-C647-904C-D7EAB869A55C}" dt="2020-05-08T00:57:22.456" v="607" actId="26606"/>
          <ac:spMkLst>
            <pc:docMk/>
            <pc:sldMk cId="4223491534" sldId="281"/>
            <ac:spMk id="24" creationId="{F6D92C2D-1D3D-4974-918C-06579FB354A9}"/>
          </ac:spMkLst>
        </pc:spChg>
        <pc:spChg chg="add">
          <ac:chgData name="Harold Eggert" userId="7005c4e9abfcf6b3" providerId="LiveId" clId="{CBBAB6E2-B28E-C647-904C-D7EAB869A55C}" dt="2020-05-08T00:57:22.493" v="608" actId="26606"/>
          <ac:spMkLst>
            <pc:docMk/>
            <pc:sldMk cId="4223491534" sldId="281"/>
            <ac:spMk id="30" creationId="{70DFA0FD-AB28-4B25-B870-4D2BBC35BA1D}"/>
          </ac:spMkLst>
        </pc:spChg>
        <pc:grpChg chg="add">
          <ac:chgData name="Harold Eggert" userId="7005c4e9abfcf6b3" providerId="LiveId" clId="{CBBAB6E2-B28E-C647-904C-D7EAB869A55C}" dt="2020-05-08T00:57:22.493" v="608" actId="26606"/>
          <ac:grpSpMkLst>
            <pc:docMk/>
            <pc:sldMk cId="4223491534" sldId="281"/>
            <ac:grpSpMk id="32" creationId="{0D628DFB-9CD1-4E2B-8B44-9FDF7E80F6D9}"/>
          </ac:grpSpMkLst>
        </pc:grpChg>
        <pc:graphicFrameChg chg="add del">
          <ac:chgData name="Harold Eggert" userId="7005c4e9abfcf6b3" providerId="LiveId" clId="{CBBAB6E2-B28E-C647-904C-D7EAB869A55C}" dt="2020-05-08T00:54:37.687" v="576" actId="26606"/>
          <ac:graphicFrameMkLst>
            <pc:docMk/>
            <pc:sldMk cId="4223491534" sldId="281"/>
            <ac:graphicFrameMk id="5" creationId="{FF98F6AC-E2E1-431C-AA41-7C02105A0219}"/>
          </ac:graphicFrameMkLst>
        </pc:graphicFrameChg>
        <pc:graphicFrameChg chg="add del">
          <ac:chgData name="Harold Eggert" userId="7005c4e9abfcf6b3" providerId="LiveId" clId="{CBBAB6E2-B28E-C647-904C-D7EAB869A55C}" dt="2020-05-08T00:54:51.720" v="578" actId="26606"/>
          <ac:graphicFrameMkLst>
            <pc:docMk/>
            <pc:sldMk cId="4223491534" sldId="281"/>
            <ac:graphicFrameMk id="12" creationId="{DC68F2DB-A325-4B44-9E39-8DF3DB3DD3DB}"/>
          </ac:graphicFrameMkLst>
        </pc:graphicFrameChg>
        <pc:picChg chg="add del">
          <ac:chgData name="Harold Eggert" userId="7005c4e9abfcf6b3" providerId="LiveId" clId="{CBBAB6E2-B28E-C647-904C-D7EAB869A55C}" dt="2020-05-08T00:57:22.456" v="607" actId="26606"/>
          <ac:picMkLst>
            <pc:docMk/>
            <pc:sldMk cId="4223491534" sldId="281"/>
            <ac:picMk id="18" creationId="{A947333C-0DBB-485C-8747-743BD7074CEF}"/>
          </ac:picMkLst>
        </pc:picChg>
        <pc:picChg chg="add">
          <ac:chgData name="Harold Eggert" userId="7005c4e9abfcf6b3" providerId="LiveId" clId="{CBBAB6E2-B28E-C647-904C-D7EAB869A55C}" dt="2020-05-08T00:57:22.493" v="608" actId="26606"/>
          <ac:picMkLst>
            <pc:docMk/>
            <pc:sldMk cId="4223491534" sldId="281"/>
            <ac:picMk id="31" creationId="{72228614-366F-45E4-B6F0-FA1D49D3257D}"/>
          </ac:picMkLst>
        </pc:picChg>
      </pc:sldChg>
      <pc:sldChg chg="addSp delSp modSp add mod modClrScheme chgLayout">
        <pc:chgData name="Harold Eggert" userId="7005c4e9abfcf6b3" providerId="LiveId" clId="{CBBAB6E2-B28E-C647-904C-D7EAB869A55C}" dt="2020-05-13T11:44:03.668" v="1176" actId="14100"/>
        <pc:sldMkLst>
          <pc:docMk/>
          <pc:sldMk cId="1860945516" sldId="282"/>
        </pc:sldMkLst>
        <pc:spChg chg="mod ord">
          <ac:chgData name="Harold Eggert" userId="7005c4e9abfcf6b3" providerId="LiveId" clId="{CBBAB6E2-B28E-C647-904C-D7EAB869A55C}" dt="2020-05-08T00:58:49.459" v="626" actId="700"/>
          <ac:spMkLst>
            <pc:docMk/>
            <pc:sldMk cId="1860945516" sldId="282"/>
            <ac:spMk id="2" creationId="{2F3FB41C-8037-A94B-939F-E1C906A76E43}"/>
          </ac:spMkLst>
        </pc:spChg>
        <pc:spChg chg="add del mod">
          <ac:chgData name="Harold Eggert" userId="7005c4e9abfcf6b3" providerId="LiveId" clId="{CBBAB6E2-B28E-C647-904C-D7EAB869A55C}" dt="2020-05-13T11:43:21.301" v="1172"/>
          <ac:spMkLst>
            <pc:docMk/>
            <pc:sldMk cId="1860945516" sldId="282"/>
            <ac:spMk id="3" creationId="{5E9A9BCE-1D41-7242-B652-041A41C6D9D7}"/>
          </ac:spMkLst>
        </pc:spChg>
        <pc:spChg chg="del">
          <ac:chgData name="Harold Eggert" userId="7005c4e9abfcf6b3" providerId="LiveId" clId="{CBBAB6E2-B28E-C647-904C-D7EAB869A55C}" dt="2020-05-08T00:58:49.459" v="626" actId="700"/>
          <ac:spMkLst>
            <pc:docMk/>
            <pc:sldMk cId="1860945516" sldId="282"/>
            <ac:spMk id="3" creationId="{C21C452E-9835-4B48-9FC3-B15213C2EE66}"/>
          </ac:spMkLst>
        </pc:spChg>
        <pc:picChg chg="add mod">
          <ac:chgData name="Harold Eggert" userId="7005c4e9abfcf6b3" providerId="LiveId" clId="{CBBAB6E2-B28E-C647-904C-D7EAB869A55C}" dt="2020-05-13T11:44:03.668" v="1176" actId="14100"/>
          <ac:picMkLst>
            <pc:docMk/>
            <pc:sldMk cId="1860945516" sldId="282"/>
            <ac:picMk id="4" creationId="{0BD7630A-53F8-034C-B511-9319006C1D0D}"/>
          </ac:picMkLst>
        </pc:picChg>
      </pc:sldChg>
      <pc:sldChg chg="addSp delSp modSp add mod modClrScheme chgLayout">
        <pc:chgData name="Harold Eggert" userId="7005c4e9abfcf6b3" providerId="LiveId" clId="{CBBAB6E2-B28E-C647-904C-D7EAB869A55C}" dt="2020-05-13T11:13:35.486" v="674" actId="20577"/>
        <pc:sldMkLst>
          <pc:docMk/>
          <pc:sldMk cId="1563403905" sldId="283"/>
        </pc:sldMkLst>
        <pc:spChg chg="del mod ord">
          <ac:chgData name="Harold Eggert" userId="7005c4e9abfcf6b3" providerId="LiveId" clId="{CBBAB6E2-B28E-C647-904C-D7EAB869A55C}" dt="2020-05-13T11:13:08.691" v="630" actId="700"/>
          <ac:spMkLst>
            <pc:docMk/>
            <pc:sldMk cId="1563403905" sldId="283"/>
            <ac:spMk id="2" creationId="{C0606709-BB5D-434D-9DE2-C011D2B23A21}"/>
          </ac:spMkLst>
        </pc:spChg>
        <pc:spChg chg="del mod ord">
          <ac:chgData name="Harold Eggert" userId="7005c4e9abfcf6b3" providerId="LiveId" clId="{CBBAB6E2-B28E-C647-904C-D7EAB869A55C}" dt="2020-05-13T11:13:08.691" v="630" actId="700"/>
          <ac:spMkLst>
            <pc:docMk/>
            <pc:sldMk cId="1563403905" sldId="283"/>
            <ac:spMk id="3" creationId="{553B450C-F823-D048-A8DC-004E2229156A}"/>
          </ac:spMkLst>
        </pc:spChg>
        <pc:spChg chg="add mod ord">
          <ac:chgData name="Harold Eggert" userId="7005c4e9abfcf6b3" providerId="LiveId" clId="{CBBAB6E2-B28E-C647-904C-D7EAB869A55C}" dt="2020-05-13T11:13:15.379" v="642" actId="20577"/>
          <ac:spMkLst>
            <pc:docMk/>
            <pc:sldMk cId="1563403905" sldId="283"/>
            <ac:spMk id="4" creationId="{457AA92C-2B50-2C4B-9756-68E68B537A44}"/>
          </ac:spMkLst>
        </pc:spChg>
        <pc:spChg chg="add mod ord">
          <ac:chgData name="Harold Eggert" userId="7005c4e9abfcf6b3" providerId="LiveId" clId="{CBBAB6E2-B28E-C647-904C-D7EAB869A55C}" dt="2020-05-13T11:13:35.486" v="674" actId="20577"/>
          <ac:spMkLst>
            <pc:docMk/>
            <pc:sldMk cId="1563403905" sldId="283"/>
            <ac:spMk id="5" creationId="{5C78C564-308A-9B44-97B2-237D20471BBA}"/>
          </ac:spMkLst>
        </pc:spChg>
      </pc:sldChg>
      <pc:sldChg chg="addSp modSp add mod modClrScheme chgLayout">
        <pc:chgData name="Harold Eggert" userId="7005c4e9abfcf6b3" providerId="LiveId" clId="{CBBAB6E2-B28E-C647-904C-D7EAB869A55C}" dt="2020-05-13T11:46:05.581" v="1185" actId="20578"/>
        <pc:sldMkLst>
          <pc:docMk/>
          <pc:sldMk cId="2393685689" sldId="284"/>
        </pc:sldMkLst>
        <pc:spChg chg="mod ord">
          <ac:chgData name="Harold Eggert" userId="7005c4e9abfcf6b3" providerId="LiveId" clId="{CBBAB6E2-B28E-C647-904C-D7EAB869A55C}" dt="2020-05-13T11:18:23.393" v="822" actId="20577"/>
          <ac:spMkLst>
            <pc:docMk/>
            <pc:sldMk cId="2393685689" sldId="284"/>
            <ac:spMk id="2" creationId="{1A8DD599-BEEF-4340-8CC6-59E4152CCE73}"/>
          </ac:spMkLst>
        </pc:spChg>
        <pc:spChg chg="mod ord">
          <ac:chgData name="Harold Eggert" userId="7005c4e9abfcf6b3" providerId="LiveId" clId="{CBBAB6E2-B28E-C647-904C-D7EAB869A55C}" dt="2020-05-13T11:46:05.581" v="1185" actId="20578"/>
          <ac:spMkLst>
            <pc:docMk/>
            <pc:sldMk cId="2393685689" sldId="284"/>
            <ac:spMk id="3" creationId="{B58BE6C0-A4DF-C84A-935D-7E9866543B35}"/>
          </ac:spMkLst>
        </pc:spChg>
        <pc:spChg chg="add mod ord">
          <ac:chgData name="Harold Eggert" userId="7005c4e9abfcf6b3" providerId="LiveId" clId="{CBBAB6E2-B28E-C647-904C-D7EAB869A55C}" dt="2020-05-13T11:20:29.856" v="866" actId="20577"/>
          <ac:spMkLst>
            <pc:docMk/>
            <pc:sldMk cId="2393685689" sldId="284"/>
            <ac:spMk id="4" creationId="{A1A4D51E-B13F-694E-ACA5-11CF7A2DC4B9}"/>
          </ac:spMkLst>
        </pc:spChg>
      </pc:sldChg>
      <pc:sldChg chg="modSp add">
        <pc:chgData name="Harold Eggert" userId="7005c4e9abfcf6b3" providerId="LiveId" clId="{CBBAB6E2-B28E-C647-904C-D7EAB869A55C}" dt="2020-05-13T11:26:16.724" v="967" actId="20577"/>
        <pc:sldMkLst>
          <pc:docMk/>
          <pc:sldMk cId="3608885893" sldId="285"/>
        </pc:sldMkLst>
        <pc:spChg chg="mod">
          <ac:chgData name="Harold Eggert" userId="7005c4e9abfcf6b3" providerId="LiveId" clId="{CBBAB6E2-B28E-C647-904C-D7EAB869A55C}" dt="2020-05-13T11:22:50.849" v="891" actId="20577"/>
          <ac:spMkLst>
            <pc:docMk/>
            <pc:sldMk cId="3608885893" sldId="285"/>
            <ac:spMk id="2" creationId="{4C5EB8CB-9FA5-704A-8ABF-A4E46ABB9D37}"/>
          </ac:spMkLst>
        </pc:spChg>
        <pc:spChg chg="mod">
          <ac:chgData name="Harold Eggert" userId="7005c4e9abfcf6b3" providerId="LiveId" clId="{CBBAB6E2-B28E-C647-904C-D7EAB869A55C}" dt="2020-05-13T11:26:16.724" v="967" actId="20577"/>
          <ac:spMkLst>
            <pc:docMk/>
            <pc:sldMk cId="3608885893" sldId="285"/>
            <ac:spMk id="3" creationId="{75D704C3-47F4-4846-8F84-3BE30D1CC79B}"/>
          </ac:spMkLst>
        </pc:spChg>
      </pc:sldChg>
      <pc:sldChg chg="addSp delSp modSp add mod modClrScheme chgLayout">
        <pc:chgData name="Harold Eggert" userId="7005c4e9abfcf6b3" providerId="LiveId" clId="{CBBAB6E2-B28E-C647-904C-D7EAB869A55C}" dt="2020-05-13T11:30:40.290" v="1169" actId="6549"/>
        <pc:sldMkLst>
          <pc:docMk/>
          <pc:sldMk cId="1162870808" sldId="286"/>
        </pc:sldMkLst>
        <pc:spChg chg="del mod ord">
          <ac:chgData name="Harold Eggert" userId="7005c4e9abfcf6b3" providerId="LiveId" clId="{CBBAB6E2-B28E-C647-904C-D7EAB869A55C}" dt="2020-05-13T11:27:06.211" v="970" actId="700"/>
          <ac:spMkLst>
            <pc:docMk/>
            <pc:sldMk cId="1162870808" sldId="286"/>
            <ac:spMk id="2" creationId="{2BD42D77-A694-D542-8DE4-89851A7071AE}"/>
          </ac:spMkLst>
        </pc:spChg>
        <pc:spChg chg="del mod ord">
          <ac:chgData name="Harold Eggert" userId="7005c4e9abfcf6b3" providerId="LiveId" clId="{CBBAB6E2-B28E-C647-904C-D7EAB869A55C}" dt="2020-05-13T11:27:06.211" v="970" actId="700"/>
          <ac:spMkLst>
            <pc:docMk/>
            <pc:sldMk cId="1162870808" sldId="286"/>
            <ac:spMk id="3" creationId="{AFB7A3E2-2555-2A43-A073-3B6FAC86AEB4}"/>
          </ac:spMkLst>
        </pc:spChg>
        <pc:spChg chg="add mod ord">
          <ac:chgData name="Harold Eggert" userId="7005c4e9abfcf6b3" providerId="LiveId" clId="{CBBAB6E2-B28E-C647-904C-D7EAB869A55C}" dt="2020-05-13T11:27:10.580" v="983" actId="20577"/>
          <ac:spMkLst>
            <pc:docMk/>
            <pc:sldMk cId="1162870808" sldId="286"/>
            <ac:spMk id="4" creationId="{42D4DE28-B640-A34A-B557-0DFF8E7F6428}"/>
          </ac:spMkLst>
        </pc:spChg>
        <pc:spChg chg="add mod ord">
          <ac:chgData name="Harold Eggert" userId="7005c4e9abfcf6b3" providerId="LiveId" clId="{CBBAB6E2-B28E-C647-904C-D7EAB869A55C}" dt="2020-05-13T11:30:40.290" v="1169" actId="6549"/>
          <ac:spMkLst>
            <pc:docMk/>
            <pc:sldMk cId="1162870808" sldId="286"/>
            <ac:spMk id="5" creationId="{299D8C11-B034-614E-9589-E6B2EB0305D2}"/>
          </ac:spMkLst>
        </pc:spChg>
        <pc:spChg chg="add mod ord">
          <ac:chgData name="Harold Eggert" userId="7005c4e9abfcf6b3" providerId="LiveId" clId="{CBBAB6E2-B28E-C647-904C-D7EAB869A55C}" dt="2020-05-13T11:29:29.421" v="1127" actId="20577"/>
          <ac:spMkLst>
            <pc:docMk/>
            <pc:sldMk cId="1162870808" sldId="286"/>
            <ac:spMk id="6" creationId="{1E13E2A5-DC17-B944-9B40-AB4DEFAFD1F4}"/>
          </ac:spMkLst>
        </pc:spChg>
      </pc:sldChg>
      <pc:sldChg chg="addSp modSp add mod modClrScheme chgLayout">
        <pc:chgData name="Harold Eggert" userId="7005c4e9abfcf6b3" providerId="LiveId" clId="{CBBAB6E2-B28E-C647-904C-D7EAB869A55C}" dt="2020-05-13T11:49:46.904" v="1336" actId="14100"/>
        <pc:sldMkLst>
          <pc:docMk/>
          <pc:sldMk cId="3622893668" sldId="287"/>
        </pc:sldMkLst>
        <pc:spChg chg="mod ord">
          <ac:chgData name="Harold Eggert" userId="7005c4e9abfcf6b3" providerId="LiveId" clId="{CBBAB6E2-B28E-C647-904C-D7EAB869A55C}" dt="2020-05-13T11:49:07.336" v="1225" actId="700"/>
          <ac:spMkLst>
            <pc:docMk/>
            <pc:sldMk cId="3622893668" sldId="287"/>
            <ac:spMk id="2" creationId="{2C02E92F-1A04-BB4F-9E4E-4B4D525BFFCA}"/>
          </ac:spMkLst>
        </pc:spChg>
        <pc:spChg chg="add mod ord">
          <ac:chgData name="Harold Eggert" userId="7005c4e9abfcf6b3" providerId="LiveId" clId="{CBBAB6E2-B28E-C647-904C-D7EAB869A55C}" dt="2020-05-13T11:49:46.904" v="1336" actId="14100"/>
          <ac:spMkLst>
            <pc:docMk/>
            <pc:sldMk cId="3622893668" sldId="287"/>
            <ac:spMk id="3" creationId="{E7CFE7E5-7F51-064B-BB9F-F08EDE7ED7DE}"/>
          </ac:spMkLst>
        </pc:spChg>
      </pc:sldChg>
      <pc:sldChg chg="modSp add">
        <pc:chgData name="Harold Eggert" userId="7005c4e9abfcf6b3" providerId="LiveId" clId="{CBBAB6E2-B28E-C647-904C-D7EAB869A55C}" dt="2020-05-13T11:52:28.594" v="1491" actId="20577"/>
        <pc:sldMkLst>
          <pc:docMk/>
          <pc:sldMk cId="606342606" sldId="288"/>
        </pc:sldMkLst>
        <pc:spChg chg="mod">
          <ac:chgData name="Harold Eggert" userId="7005c4e9abfcf6b3" providerId="LiveId" clId="{CBBAB6E2-B28E-C647-904C-D7EAB869A55C}" dt="2020-05-13T11:50:16.845" v="1365" actId="20577"/>
          <ac:spMkLst>
            <pc:docMk/>
            <pc:sldMk cId="606342606" sldId="288"/>
            <ac:spMk id="2" creationId="{C8C73FE8-11C5-D447-96D8-3BB42B355013}"/>
          </ac:spMkLst>
        </pc:spChg>
        <pc:spChg chg="mod">
          <ac:chgData name="Harold Eggert" userId="7005c4e9abfcf6b3" providerId="LiveId" clId="{CBBAB6E2-B28E-C647-904C-D7EAB869A55C}" dt="2020-05-13T11:52:28.594" v="1491" actId="20577"/>
          <ac:spMkLst>
            <pc:docMk/>
            <pc:sldMk cId="606342606" sldId="288"/>
            <ac:spMk id="3" creationId="{14D21500-9F45-DB40-80B3-58838B3C5227}"/>
          </ac:spMkLst>
        </pc:spChg>
      </pc:sldChg>
      <pc:sldChg chg="modSp add">
        <pc:chgData name="Harold Eggert" userId="7005c4e9abfcf6b3" providerId="LiveId" clId="{CBBAB6E2-B28E-C647-904C-D7EAB869A55C}" dt="2020-05-13T11:57:45.537" v="1911" actId="14100"/>
        <pc:sldMkLst>
          <pc:docMk/>
          <pc:sldMk cId="3644982411" sldId="289"/>
        </pc:sldMkLst>
        <pc:spChg chg="mod">
          <ac:chgData name="Harold Eggert" userId="7005c4e9abfcf6b3" providerId="LiveId" clId="{CBBAB6E2-B28E-C647-904C-D7EAB869A55C}" dt="2020-05-13T11:53:29.080" v="1523" actId="20577"/>
          <ac:spMkLst>
            <pc:docMk/>
            <pc:sldMk cId="3644982411" sldId="289"/>
            <ac:spMk id="2" creationId="{334B304F-28F4-4C44-9146-AE4F201D254D}"/>
          </ac:spMkLst>
        </pc:spChg>
        <pc:spChg chg="mod">
          <ac:chgData name="Harold Eggert" userId="7005c4e9abfcf6b3" providerId="LiveId" clId="{CBBAB6E2-B28E-C647-904C-D7EAB869A55C}" dt="2020-05-13T11:57:45.537" v="1911" actId="14100"/>
          <ac:spMkLst>
            <pc:docMk/>
            <pc:sldMk cId="3644982411" sldId="289"/>
            <ac:spMk id="3" creationId="{C9FEA328-ABFE-314D-BB02-6782862FC237}"/>
          </ac:spMkLst>
        </pc:spChg>
      </pc:sldChg>
      <pc:sldChg chg="modSp add ord">
        <pc:chgData name="Harold Eggert" userId="7005c4e9abfcf6b3" providerId="LiveId" clId="{CBBAB6E2-B28E-C647-904C-D7EAB869A55C}" dt="2020-05-13T12:16:19.813" v="2129" actId="20577"/>
        <pc:sldMkLst>
          <pc:docMk/>
          <pc:sldMk cId="1017745475" sldId="290"/>
        </pc:sldMkLst>
        <pc:spChg chg="mod">
          <ac:chgData name="Harold Eggert" userId="7005c4e9abfcf6b3" providerId="LiveId" clId="{CBBAB6E2-B28E-C647-904C-D7EAB869A55C}" dt="2020-05-13T12:09:46.570" v="1932" actId="20577"/>
          <ac:spMkLst>
            <pc:docMk/>
            <pc:sldMk cId="1017745475" sldId="290"/>
            <ac:spMk id="2" creationId="{F3728409-C86F-3648-BB18-CBDDCB867C2E}"/>
          </ac:spMkLst>
        </pc:spChg>
        <pc:spChg chg="mod">
          <ac:chgData name="Harold Eggert" userId="7005c4e9abfcf6b3" providerId="LiveId" clId="{CBBAB6E2-B28E-C647-904C-D7EAB869A55C}" dt="2020-05-13T12:16:19.813" v="2129" actId="20577"/>
          <ac:spMkLst>
            <pc:docMk/>
            <pc:sldMk cId="1017745475" sldId="290"/>
            <ac:spMk id="3" creationId="{CB06F239-1EF0-8C42-BF49-7F7C852514C6}"/>
          </ac:spMkLst>
        </pc:spChg>
      </pc:sldChg>
      <pc:sldChg chg="addSp delSp modSp add mod modClrScheme chgLayout">
        <pc:chgData name="Harold Eggert" userId="7005c4e9abfcf6b3" providerId="LiveId" clId="{CBBAB6E2-B28E-C647-904C-D7EAB869A55C}" dt="2020-05-13T12:13:48.121" v="1990" actId="1076"/>
        <pc:sldMkLst>
          <pc:docMk/>
          <pc:sldMk cId="1698196453" sldId="291"/>
        </pc:sldMkLst>
        <pc:spChg chg="mod ord">
          <ac:chgData name="Harold Eggert" userId="7005c4e9abfcf6b3" providerId="LiveId" clId="{CBBAB6E2-B28E-C647-904C-D7EAB869A55C}" dt="2020-05-13T12:11:55.025" v="1973" actId="700"/>
          <ac:spMkLst>
            <pc:docMk/>
            <pc:sldMk cId="1698196453" sldId="291"/>
            <ac:spMk id="2" creationId="{169064BB-ABE6-294F-A109-07C91C3B2B81}"/>
          </ac:spMkLst>
        </pc:spChg>
        <pc:spChg chg="del">
          <ac:chgData name="Harold Eggert" userId="7005c4e9abfcf6b3" providerId="LiveId" clId="{CBBAB6E2-B28E-C647-904C-D7EAB869A55C}" dt="2020-05-13T12:11:55.025" v="1973" actId="700"/>
          <ac:spMkLst>
            <pc:docMk/>
            <pc:sldMk cId="1698196453" sldId="291"/>
            <ac:spMk id="3" creationId="{C812EC28-BA50-7E49-B113-EDEE9DB3803A}"/>
          </ac:spMkLst>
        </pc:spChg>
        <pc:graphicFrameChg chg="add del mod">
          <ac:chgData name="Harold Eggert" userId="7005c4e9abfcf6b3" providerId="LiveId" clId="{CBBAB6E2-B28E-C647-904C-D7EAB869A55C}" dt="2020-05-13T12:12:56.363" v="1978" actId="478"/>
          <ac:graphicFrameMkLst>
            <pc:docMk/>
            <pc:sldMk cId="1698196453" sldId="291"/>
            <ac:graphicFrameMk id="4" creationId="{83331576-5D77-124B-8D66-D6CE103F3090}"/>
          </ac:graphicFrameMkLst>
        </pc:graphicFrameChg>
        <pc:graphicFrameChg chg="add del mod">
          <ac:chgData name="Harold Eggert" userId="7005c4e9abfcf6b3" providerId="LiveId" clId="{CBBAB6E2-B28E-C647-904C-D7EAB869A55C}" dt="2020-05-13T12:13:21.146" v="1984"/>
          <ac:graphicFrameMkLst>
            <pc:docMk/>
            <pc:sldMk cId="1698196453" sldId="291"/>
            <ac:graphicFrameMk id="5" creationId="{62C6F746-3186-4F4C-B9AF-92DBBBF46B16}"/>
          </ac:graphicFrameMkLst>
        </pc:graphicFrameChg>
        <pc:picChg chg="add del mod">
          <ac:chgData name="Harold Eggert" userId="7005c4e9abfcf6b3" providerId="LiveId" clId="{CBBAB6E2-B28E-C647-904C-D7EAB869A55C}" dt="2020-05-13T12:13:21.146" v="1984"/>
          <ac:picMkLst>
            <pc:docMk/>
            <pc:sldMk cId="1698196453" sldId="291"/>
            <ac:picMk id="6" creationId="{D850581C-8BC1-FA45-8A6B-EA15A045EEC9}"/>
          </ac:picMkLst>
        </pc:picChg>
        <pc:picChg chg="add del mod">
          <ac:chgData name="Harold Eggert" userId="7005c4e9abfcf6b3" providerId="LiveId" clId="{CBBAB6E2-B28E-C647-904C-D7EAB869A55C}" dt="2020-05-13T12:13:21.146" v="1984"/>
          <ac:picMkLst>
            <pc:docMk/>
            <pc:sldMk cId="1698196453" sldId="291"/>
            <ac:picMk id="7" creationId="{B6E1748D-D989-2D45-ACA2-95B2B9052B61}"/>
          </ac:picMkLst>
        </pc:picChg>
        <pc:picChg chg="add del mod">
          <ac:chgData name="Harold Eggert" userId="7005c4e9abfcf6b3" providerId="LiveId" clId="{CBBAB6E2-B28E-C647-904C-D7EAB869A55C}" dt="2020-05-13T12:13:21.146" v="1984"/>
          <ac:picMkLst>
            <pc:docMk/>
            <pc:sldMk cId="1698196453" sldId="291"/>
            <ac:picMk id="8" creationId="{8FC1BB7A-9036-B44C-A356-396353004467}"/>
          </ac:picMkLst>
        </pc:picChg>
        <pc:picChg chg="add del mod">
          <ac:chgData name="Harold Eggert" userId="7005c4e9abfcf6b3" providerId="LiveId" clId="{CBBAB6E2-B28E-C647-904C-D7EAB869A55C}" dt="2020-05-13T12:13:21.146" v="1984"/>
          <ac:picMkLst>
            <pc:docMk/>
            <pc:sldMk cId="1698196453" sldId="291"/>
            <ac:picMk id="9" creationId="{540A0D35-FC06-5043-A01E-B6C91F5AAD9F}"/>
          </ac:picMkLst>
        </pc:picChg>
        <pc:picChg chg="add del mod">
          <ac:chgData name="Harold Eggert" userId="7005c4e9abfcf6b3" providerId="LiveId" clId="{CBBAB6E2-B28E-C647-904C-D7EAB869A55C}" dt="2020-05-13T12:13:21.146" v="1984"/>
          <ac:picMkLst>
            <pc:docMk/>
            <pc:sldMk cId="1698196453" sldId="291"/>
            <ac:picMk id="10" creationId="{653C8F57-4323-1B48-BB6B-C2B8D7281103}"/>
          </ac:picMkLst>
        </pc:picChg>
        <pc:picChg chg="add mod">
          <ac:chgData name="Harold Eggert" userId="7005c4e9abfcf6b3" providerId="LiveId" clId="{CBBAB6E2-B28E-C647-904C-D7EAB869A55C}" dt="2020-05-13T12:13:48.121" v="1990" actId="1076"/>
          <ac:picMkLst>
            <pc:docMk/>
            <pc:sldMk cId="1698196453" sldId="291"/>
            <ac:picMk id="11" creationId="{E64AAEA4-615E-7D4A-8FCB-7A5BE9555B0F}"/>
          </ac:picMkLst>
        </pc:picChg>
      </pc:sldChg>
      <pc:sldChg chg="modSp add">
        <pc:chgData name="Harold Eggert" userId="7005c4e9abfcf6b3" providerId="LiveId" clId="{CBBAB6E2-B28E-C647-904C-D7EAB869A55C}" dt="2020-05-13T12:22:26.912" v="2243" actId="20577"/>
        <pc:sldMkLst>
          <pc:docMk/>
          <pc:sldMk cId="2572892405" sldId="292"/>
        </pc:sldMkLst>
        <pc:spChg chg="mod">
          <ac:chgData name="Harold Eggert" userId="7005c4e9abfcf6b3" providerId="LiveId" clId="{CBBAB6E2-B28E-C647-904C-D7EAB869A55C}" dt="2020-05-13T12:21:06.593" v="2146" actId="20577"/>
          <ac:spMkLst>
            <pc:docMk/>
            <pc:sldMk cId="2572892405" sldId="292"/>
            <ac:spMk id="2" creationId="{D2CECED9-97D6-7A4C-A82F-52AF2F97ACB8}"/>
          </ac:spMkLst>
        </pc:spChg>
        <pc:spChg chg="mod">
          <ac:chgData name="Harold Eggert" userId="7005c4e9abfcf6b3" providerId="LiveId" clId="{CBBAB6E2-B28E-C647-904C-D7EAB869A55C}" dt="2020-05-13T12:22:26.912" v="2243" actId="20577"/>
          <ac:spMkLst>
            <pc:docMk/>
            <pc:sldMk cId="2572892405" sldId="292"/>
            <ac:spMk id="3" creationId="{9F5FACA9-F36F-944D-9C59-2B50F09B7252}"/>
          </ac:spMkLst>
        </pc:spChg>
      </pc:sldChg>
      <pc:sldChg chg="modSp add">
        <pc:chgData name="Harold Eggert" userId="7005c4e9abfcf6b3" providerId="LiveId" clId="{CBBAB6E2-B28E-C647-904C-D7EAB869A55C}" dt="2020-05-13T12:27:57.631" v="2494" actId="20577"/>
        <pc:sldMkLst>
          <pc:docMk/>
          <pc:sldMk cId="2899835720" sldId="293"/>
        </pc:sldMkLst>
        <pc:spChg chg="mod">
          <ac:chgData name="Harold Eggert" userId="7005c4e9abfcf6b3" providerId="LiveId" clId="{CBBAB6E2-B28E-C647-904C-D7EAB869A55C}" dt="2020-05-13T12:22:49.002" v="2255" actId="20577"/>
          <ac:spMkLst>
            <pc:docMk/>
            <pc:sldMk cId="2899835720" sldId="293"/>
            <ac:spMk id="2" creationId="{9D4B965B-71EE-8D40-8F9C-C58A5113B1C7}"/>
          </ac:spMkLst>
        </pc:spChg>
        <pc:spChg chg="mod">
          <ac:chgData name="Harold Eggert" userId="7005c4e9abfcf6b3" providerId="LiveId" clId="{CBBAB6E2-B28E-C647-904C-D7EAB869A55C}" dt="2020-05-13T12:27:57.631" v="2494" actId="20577"/>
          <ac:spMkLst>
            <pc:docMk/>
            <pc:sldMk cId="2899835720" sldId="293"/>
            <ac:spMk id="3" creationId="{AFD04198-F479-344E-805B-499AE08595D5}"/>
          </ac:spMkLst>
        </pc:spChg>
      </pc:sldChg>
      <pc:sldChg chg="modSp add">
        <pc:chgData name="Harold Eggert" userId="7005c4e9abfcf6b3" providerId="LiveId" clId="{CBBAB6E2-B28E-C647-904C-D7EAB869A55C}" dt="2020-05-13T12:30:13.681" v="2792" actId="20577"/>
        <pc:sldMkLst>
          <pc:docMk/>
          <pc:sldMk cId="2962428557" sldId="294"/>
        </pc:sldMkLst>
        <pc:spChg chg="mod">
          <ac:chgData name="Harold Eggert" userId="7005c4e9abfcf6b3" providerId="LiveId" clId="{CBBAB6E2-B28E-C647-904C-D7EAB869A55C}" dt="2020-05-13T12:28:20.042" v="2514" actId="20577"/>
          <ac:spMkLst>
            <pc:docMk/>
            <pc:sldMk cId="2962428557" sldId="294"/>
            <ac:spMk id="2" creationId="{4CFBEA1B-7FDA-CC4E-831C-C9C751D3327D}"/>
          </ac:spMkLst>
        </pc:spChg>
        <pc:spChg chg="mod">
          <ac:chgData name="Harold Eggert" userId="7005c4e9abfcf6b3" providerId="LiveId" clId="{CBBAB6E2-B28E-C647-904C-D7EAB869A55C}" dt="2020-05-13T12:30:13.681" v="2792" actId="20577"/>
          <ac:spMkLst>
            <pc:docMk/>
            <pc:sldMk cId="2962428557" sldId="294"/>
            <ac:spMk id="3" creationId="{AAECE168-08EA-594D-9366-AA7B99B5FD83}"/>
          </ac:spMkLst>
        </pc:spChg>
      </pc:sldChg>
      <pc:sldChg chg="modSp add">
        <pc:chgData name="Harold Eggert" userId="7005c4e9abfcf6b3" providerId="LiveId" clId="{CBBAB6E2-B28E-C647-904C-D7EAB869A55C}" dt="2020-05-13T12:33:28.364" v="3112" actId="20577"/>
        <pc:sldMkLst>
          <pc:docMk/>
          <pc:sldMk cId="3060646364" sldId="295"/>
        </pc:sldMkLst>
        <pc:spChg chg="mod">
          <ac:chgData name="Harold Eggert" userId="7005c4e9abfcf6b3" providerId="LiveId" clId="{CBBAB6E2-B28E-C647-904C-D7EAB869A55C}" dt="2020-05-13T12:30:38.820" v="2817" actId="20577"/>
          <ac:spMkLst>
            <pc:docMk/>
            <pc:sldMk cId="3060646364" sldId="295"/>
            <ac:spMk id="2" creationId="{F0F612CA-25A8-E447-A3C2-2944CC077DD4}"/>
          </ac:spMkLst>
        </pc:spChg>
        <pc:spChg chg="mod">
          <ac:chgData name="Harold Eggert" userId="7005c4e9abfcf6b3" providerId="LiveId" clId="{CBBAB6E2-B28E-C647-904C-D7EAB869A55C}" dt="2020-05-13T12:33:28.364" v="3112" actId="20577"/>
          <ac:spMkLst>
            <pc:docMk/>
            <pc:sldMk cId="3060646364" sldId="295"/>
            <ac:spMk id="3" creationId="{70A3342E-C751-BA4F-A8A6-EE4FA03A7280}"/>
          </ac:spMkLst>
        </pc:spChg>
      </pc:sldChg>
      <pc:sldChg chg="addSp delSp modSp add">
        <pc:chgData name="Harold Eggert" userId="7005c4e9abfcf6b3" providerId="LiveId" clId="{CBBAB6E2-B28E-C647-904C-D7EAB869A55C}" dt="2020-05-13T12:45:11.298" v="3363" actId="122"/>
        <pc:sldMkLst>
          <pc:docMk/>
          <pc:sldMk cId="1371031455" sldId="296"/>
        </pc:sldMkLst>
        <pc:spChg chg="mod">
          <ac:chgData name="Harold Eggert" userId="7005c4e9abfcf6b3" providerId="LiveId" clId="{CBBAB6E2-B28E-C647-904C-D7EAB869A55C}" dt="2020-05-13T12:45:11.298" v="3363" actId="122"/>
          <ac:spMkLst>
            <pc:docMk/>
            <pc:sldMk cId="1371031455" sldId="296"/>
            <ac:spMk id="2" creationId="{6E836CDE-2247-2F46-9F7A-8CA83AE869EE}"/>
          </ac:spMkLst>
        </pc:spChg>
        <pc:spChg chg="del">
          <ac:chgData name="Harold Eggert" userId="7005c4e9abfcf6b3" providerId="LiveId" clId="{CBBAB6E2-B28E-C647-904C-D7EAB869A55C}" dt="2020-05-13T12:35:13.732" v="3124" actId="1032"/>
          <ac:spMkLst>
            <pc:docMk/>
            <pc:sldMk cId="1371031455" sldId="296"/>
            <ac:spMk id="3" creationId="{13229AF5-7E5E-5E41-A0A9-6A3FA1DABF3C}"/>
          </ac:spMkLst>
        </pc:spChg>
        <pc:graphicFrameChg chg="add mod modGraphic">
          <ac:chgData name="Harold Eggert" userId="7005c4e9abfcf6b3" providerId="LiveId" clId="{CBBAB6E2-B28E-C647-904C-D7EAB869A55C}" dt="2020-05-13T12:44:30.725" v="3361"/>
          <ac:graphicFrameMkLst>
            <pc:docMk/>
            <pc:sldMk cId="1371031455" sldId="296"/>
            <ac:graphicFrameMk id="4" creationId="{349BB334-F2D8-444D-BF1C-7ED83757B46E}"/>
          </ac:graphicFrameMkLst>
        </pc:graphicFrameChg>
      </pc:sldChg>
      <pc:sldMasterChg chg="modSp">
        <pc:chgData name="Harold Eggert" userId="7005c4e9abfcf6b3" providerId="LiveId" clId="{CBBAB6E2-B28E-C647-904C-D7EAB869A55C}" dt="2020-05-08T00:04:17.370" v="62" actId="14100"/>
        <pc:sldMasterMkLst>
          <pc:docMk/>
          <pc:sldMasterMk cId="0" sldId="2147483659"/>
        </pc:sldMasterMkLst>
        <pc:picChg chg="mod">
          <ac:chgData name="Harold Eggert" userId="7005c4e9abfcf6b3" providerId="LiveId" clId="{CBBAB6E2-B28E-C647-904C-D7EAB869A55C}" dt="2020-05-08T00:04:17.370" v="62" actId="14100"/>
          <ac:picMkLst>
            <pc:docMk/>
            <pc:sldMasterMk cId="0" sldId="2147483659"/>
            <ac:picMk id="7" creationId="{00000000-0000-0000-0000-000000000000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81D04-2B09-E04A-9C8F-302ED6B14AE5}" type="doc">
      <dgm:prSet loTypeId="urn:microsoft.com/office/officeart/2005/8/layout/orgChar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0A17D73-7264-CA41-9495-E00F2522ABB4}">
      <dgm:prSet phldrT="[Text]"/>
      <dgm:spPr/>
      <dgm:t>
        <a:bodyPr/>
        <a:lstStyle/>
        <a:p>
          <a:r>
            <a:rPr lang="en-US" dirty="0"/>
            <a:t>Steering Committee</a:t>
          </a:r>
        </a:p>
      </dgm:t>
    </dgm:pt>
    <dgm:pt modelId="{D2D5F312-EE28-E548-8726-460397729C31}" type="parTrans" cxnId="{FD6728BA-0FEC-D640-B6FB-D7F593AD5816}">
      <dgm:prSet/>
      <dgm:spPr/>
      <dgm:t>
        <a:bodyPr/>
        <a:lstStyle/>
        <a:p>
          <a:endParaRPr lang="en-US"/>
        </a:p>
      </dgm:t>
    </dgm:pt>
    <dgm:pt modelId="{8043AE74-8A61-C74A-9BE9-E51463AF6E27}" type="sibTrans" cxnId="{FD6728BA-0FEC-D640-B6FB-D7F593AD5816}">
      <dgm:prSet/>
      <dgm:spPr/>
      <dgm:t>
        <a:bodyPr/>
        <a:lstStyle/>
        <a:p>
          <a:endParaRPr lang="en-US"/>
        </a:p>
      </dgm:t>
    </dgm:pt>
    <dgm:pt modelId="{742ECED3-ADE1-1144-A96D-98CD40FB6491}" type="asst">
      <dgm:prSet phldrT="[Text]"/>
      <dgm:spPr/>
      <dgm:t>
        <a:bodyPr/>
        <a:lstStyle/>
        <a:p>
          <a:r>
            <a:rPr lang="en-US" dirty="0"/>
            <a:t>Architecture Team</a:t>
          </a:r>
        </a:p>
      </dgm:t>
    </dgm:pt>
    <dgm:pt modelId="{CA791DA5-76BE-904A-B35E-42E4EFD052DB}" type="parTrans" cxnId="{66E5C941-1CDC-3D43-AA22-127A9CBDF8D7}">
      <dgm:prSet/>
      <dgm:spPr/>
      <dgm:t>
        <a:bodyPr/>
        <a:lstStyle/>
        <a:p>
          <a:endParaRPr lang="en-US"/>
        </a:p>
      </dgm:t>
    </dgm:pt>
    <dgm:pt modelId="{E661ED87-12A6-0C43-B489-DA9F8B58007D}" type="sibTrans" cxnId="{66E5C941-1CDC-3D43-AA22-127A9CBDF8D7}">
      <dgm:prSet/>
      <dgm:spPr/>
      <dgm:t>
        <a:bodyPr/>
        <a:lstStyle/>
        <a:p>
          <a:endParaRPr lang="en-US"/>
        </a:p>
      </dgm:t>
    </dgm:pt>
    <dgm:pt modelId="{EAA38FCD-37DF-F34D-AC55-3BF0ACAE29AB}">
      <dgm:prSet phldrT="[Text]"/>
      <dgm:spPr/>
      <dgm:t>
        <a:bodyPr/>
        <a:lstStyle/>
        <a:p>
          <a:r>
            <a:rPr lang="en-US" dirty="0"/>
            <a:t>Project Manager</a:t>
          </a:r>
        </a:p>
      </dgm:t>
    </dgm:pt>
    <dgm:pt modelId="{0D1DCA83-75A5-7E45-8664-A1C667C0D4B1}" type="parTrans" cxnId="{D6AF730D-113D-DF42-81C3-0A21700F2EBD}">
      <dgm:prSet/>
      <dgm:spPr/>
      <dgm:t>
        <a:bodyPr/>
        <a:lstStyle/>
        <a:p>
          <a:endParaRPr lang="en-US"/>
        </a:p>
      </dgm:t>
    </dgm:pt>
    <dgm:pt modelId="{345AEB5C-4621-AB4D-B45C-E8595D64FDFE}" type="sibTrans" cxnId="{D6AF730D-113D-DF42-81C3-0A21700F2EBD}">
      <dgm:prSet/>
      <dgm:spPr/>
      <dgm:t>
        <a:bodyPr/>
        <a:lstStyle/>
        <a:p>
          <a:endParaRPr lang="en-US"/>
        </a:p>
      </dgm:t>
    </dgm:pt>
    <dgm:pt modelId="{C735DC28-CEB9-8241-AFE5-3528C5BB2A9A}">
      <dgm:prSet phldrT="[Text]"/>
      <dgm:spPr/>
      <dgm:t>
        <a:bodyPr/>
        <a:lstStyle/>
        <a:p>
          <a:r>
            <a:rPr lang="en-US" dirty="0"/>
            <a:t>Business Analysts</a:t>
          </a:r>
        </a:p>
      </dgm:t>
    </dgm:pt>
    <dgm:pt modelId="{35194369-A5A9-7E4D-B300-DC2F3F673498}" type="parTrans" cxnId="{FE12D7AD-DBF9-4642-9FB6-436A4159C1AF}">
      <dgm:prSet/>
      <dgm:spPr/>
      <dgm:t>
        <a:bodyPr/>
        <a:lstStyle/>
        <a:p>
          <a:endParaRPr lang="en-US"/>
        </a:p>
      </dgm:t>
    </dgm:pt>
    <dgm:pt modelId="{1DF02D70-C2D7-8A40-A0BB-6AF0709ED3E0}" type="sibTrans" cxnId="{FE12D7AD-DBF9-4642-9FB6-436A4159C1AF}">
      <dgm:prSet/>
      <dgm:spPr/>
      <dgm:t>
        <a:bodyPr/>
        <a:lstStyle/>
        <a:p>
          <a:endParaRPr lang="en-US"/>
        </a:p>
      </dgm:t>
    </dgm:pt>
    <dgm:pt modelId="{06403E0D-56E8-4443-84D2-DDA812E602CB}">
      <dgm:prSet phldrT="[Text]"/>
      <dgm:spPr/>
      <dgm:t>
        <a:bodyPr/>
        <a:lstStyle/>
        <a:p>
          <a:r>
            <a:rPr lang="en-US" dirty="0"/>
            <a:t>Architects</a:t>
          </a:r>
        </a:p>
      </dgm:t>
    </dgm:pt>
    <dgm:pt modelId="{59FE41A4-64DB-794E-9A2C-CED05A4681EF}" type="parTrans" cxnId="{57A5CDA9-5469-C84F-B2A9-62F7AAB42A63}">
      <dgm:prSet/>
      <dgm:spPr/>
      <dgm:t>
        <a:bodyPr/>
        <a:lstStyle/>
        <a:p>
          <a:endParaRPr lang="en-US"/>
        </a:p>
      </dgm:t>
    </dgm:pt>
    <dgm:pt modelId="{33DD253F-9822-254A-9B3D-4B9DE809761D}" type="sibTrans" cxnId="{57A5CDA9-5469-C84F-B2A9-62F7AAB42A63}">
      <dgm:prSet/>
      <dgm:spPr/>
      <dgm:t>
        <a:bodyPr/>
        <a:lstStyle/>
        <a:p>
          <a:endParaRPr lang="en-US"/>
        </a:p>
      </dgm:t>
    </dgm:pt>
    <dgm:pt modelId="{384043FA-F80E-8E47-A37A-921B2B977D8E}">
      <dgm:prSet phldrT="[Text]"/>
      <dgm:spPr/>
      <dgm:t>
        <a:bodyPr/>
        <a:lstStyle/>
        <a:p>
          <a:r>
            <a:rPr lang="en-US" dirty="0"/>
            <a:t>Project Sponsor</a:t>
          </a:r>
        </a:p>
      </dgm:t>
    </dgm:pt>
    <dgm:pt modelId="{165CCADA-F336-A848-9F31-07AB8EAAE5B0}" type="parTrans" cxnId="{EB9B90A5-75E9-4F4C-9698-FE9AB237D755}">
      <dgm:prSet/>
      <dgm:spPr/>
      <dgm:t>
        <a:bodyPr/>
        <a:lstStyle/>
        <a:p>
          <a:endParaRPr lang="en-US"/>
        </a:p>
      </dgm:t>
    </dgm:pt>
    <dgm:pt modelId="{96A5E2B6-758E-8E48-A522-B1945ACD0C2A}" type="sibTrans" cxnId="{EB9B90A5-75E9-4F4C-9698-FE9AB237D755}">
      <dgm:prSet/>
      <dgm:spPr/>
      <dgm:t>
        <a:bodyPr/>
        <a:lstStyle/>
        <a:p>
          <a:endParaRPr lang="en-US"/>
        </a:p>
      </dgm:t>
    </dgm:pt>
    <dgm:pt modelId="{A46CFC98-9BC8-B24B-948B-8AB3F7B00405}" type="asst">
      <dgm:prSet phldrT="[Text]"/>
      <dgm:spPr/>
      <dgm:t>
        <a:bodyPr/>
        <a:lstStyle/>
        <a:p>
          <a:r>
            <a:rPr lang="en-US" dirty="0"/>
            <a:t>Change Advisory Board</a:t>
          </a:r>
        </a:p>
      </dgm:t>
    </dgm:pt>
    <dgm:pt modelId="{7279D1EC-0512-604F-BCAC-C66A81A03441}" type="parTrans" cxnId="{93DEACA5-8BB1-9449-B67E-72EE6A50D8B0}">
      <dgm:prSet/>
      <dgm:spPr/>
      <dgm:t>
        <a:bodyPr/>
        <a:lstStyle/>
        <a:p>
          <a:endParaRPr lang="en-US"/>
        </a:p>
      </dgm:t>
    </dgm:pt>
    <dgm:pt modelId="{41A1088B-0CFA-FA4C-9289-9FF0D88048E7}" type="sibTrans" cxnId="{93DEACA5-8BB1-9449-B67E-72EE6A50D8B0}">
      <dgm:prSet/>
      <dgm:spPr/>
      <dgm:t>
        <a:bodyPr/>
        <a:lstStyle/>
        <a:p>
          <a:endParaRPr lang="en-US"/>
        </a:p>
      </dgm:t>
    </dgm:pt>
    <dgm:pt modelId="{34020E86-56AB-2443-A0AF-C1982A4B0037}">
      <dgm:prSet phldrT="[Text]"/>
      <dgm:spPr/>
      <dgm:t>
        <a:bodyPr/>
        <a:lstStyle/>
        <a:p>
          <a:r>
            <a:rPr lang="en-US" dirty="0"/>
            <a:t>Developers</a:t>
          </a:r>
        </a:p>
      </dgm:t>
    </dgm:pt>
    <dgm:pt modelId="{BEC66AAD-62BA-0942-A735-CC62C8D42360}" type="parTrans" cxnId="{7871714F-8B02-6344-A102-135E30E34854}">
      <dgm:prSet/>
      <dgm:spPr/>
      <dgm:t>
        <a:bodyPr/>
        <a:lstStyle/>
        <a:p>
          <a:endParaRPr lang="en-US"/>
        </a:p>
      </dgm:t>
    </dgm:pt>
    <dgm:pt modelId="{A23A377E-415D-6745-86EC-FFC16FC3962C}" type="sibTrans" cxnId="{7871714F-8B02-6344-A102-135E30E34854}">
      <dgm:prSet/>
      <dgm:spPr/>
      <dgm:t>
        <a:bodyPr/>
        <a:lstStyle/>
        <a:p>
          <a:endParaRPr lang="en-US"/>
        </a:p>
      </dgm:t>
    </dgm:pt>
    <dgm:pt modelId="{F8C332D4-06E8-F649-9E2F-9BB3BAF5C7B2}">
      <dgm:prSet phldrT="[Text]"/>
      <dgm:spPr/>
      <dgm:t>
        <a:bodyPr/>
        <a:lstStyle/>
        <a:p>
          <a:r>
            <a:rPr lang="en-US" dirty="0"/>
            <a:t>Testers</a:t>
          </a:r>
        </a:p>
      </dgm:t>
    </dgm:pt>
    <dgm:pt modelId="{03993502-AB57-A94D-AE33-17EB2116F5EF}" type="parTrans" cxnId="{C3DDD852-680F-BC4B-A4A0-DE8ADD0D97C7}">
      <dgm:prSet/>
      <dgm:spPr/>
      <dgm:t>
        <a:bodyPr/>
        <a:lstStyle/>
        <a:p>
          <a:endParaRPr lang="en-US"/>
        </a:p>
      </dgm:t>
    </dgm:pt>
    <dgm:pt modelId="{69968D43-347D-7D4B-AE92-D93CE08AF564}" type="sibTrans" cxnId="{C3DDD852-680F-BC4B-A4A0-DE8ADD0D97C7}">
      <dgm:prSet/>
      <dgm:spPr/>
      <dgm:t>
        <a:bodyPr/>
        <a:lstStyle/>
        <a:p>
          <a:endParaRPr lang="en-US"/>
        </a:p>
      </dgm:t>
    </dgm:pt>
    <dgm:pt modelId="{5F678AEE-E935-664D-B2AE-232DE8745DA2}" type="asst">
      <dgm:prSet phldrT="[Text]"/>
      <dgm:spPr/>
      <dgm:t>
        <a:bodyPr/>
        <a:lstStyle/>
        <a:p>
          <a:r>
            <a:rPr lang="en-US" dirty="0"/>
            <a:t>Legal Advisor</a:t>
          </a:r>
        </a:p>
      </dgm:t>
    </dgm:pt>
    <dgm:pt modelId="{2CBEC703-35A2-7647-936B-3AC14E3A228F}" type="parTrans" cxnId="{AA75368C-697A-9142-A760-E188C7AC1D9E}">
      <dgm:prSet/>
      <dgm:spPr/>
      <dgm:t>
        <a:bodyPr/>
        <a:lstStyle/>
        <a:p>
          <a:endParaRPr lang="en-US"/>
        </a:p>
      </dgm:t>
    </dgm:pt>
    <dgm:pt modelId="{4B1323A8-DA82-8844-8EDE-6D58B3703935}" type="sibTrans" cxnId="{AA75368C-697A-9142-A760-E188C7AC1D9E}">
      <dgm:prSet/>
      <dgm:spPr/>
      <dgm:t>
        <a:bodyPr/>
        <a:lstStyle/>
        <a:p>
          <a:endParaRPr lang="en-US"/>
        </a:p>
      </dgm:t>
    </dgm:pt>
    <dgm:pt modelId="{5747CC19-573C-2841-98EC-CC35BE5AF2D0}" type="asst">
      <dgm:prSet phldrT="[Text]"/>
      <dgm:spPr/>
      <dgm:t>
        <a:bodyPr/>
        <a:lstStyle/>
        <a:p>
          <a:r>
            <a:rPr lang="en-US" dirty="0"/>
            <a:t>Media Consultant</a:t>
          </a:r>
        </a:p>
      </dgm:t>
    </dgm:pt>
    <dgm:pt modelId="{D784EEB7-253D-1948-B4E9-65B8B9B0A1AB}" type="parTrans" cxnId="{97DC44CA-F3D5-FD4A-B833-EA0ECE22A2BB}">
      <dgm:prSet/>
      <dgm:spPr/>
      <dgm:t>
        <a:bodyPr/>
        <a:lstStyle/>
        <a:p>
          <a:endParaRPr lang="en-US"/>
        </a:p>
      </dgm:t>
    </dgm:pt>
    <dgm:pt modelId="{2B8D276C-D8A7-5846-ACC3-5A0C16232E20}" type="sibTrans" cxnId="{97DC44CA-F3D5-FD4A-B833-EA0ECE22A2BB}">
      <dgm:prSet/>
      <dgm:spPr/>
      <dgm:t>
        <a:bodyPr/>
        <a:lstStyle/>
        <a:p>
          <a:endParaRPr lang="en-US"/>
        </a:p>
      </dgm:t>
    </dgm:pt>
    <dgm:pt modelId="{267EEA8B-725E-6242-B373-D459B0EC59EA}" type="pres">
      <dgm:prSet presAssocID="{C9881D04-2B09-E04A-9C8F-302ED6B14A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1FE72C-450B-3C49-84BF-1A3D5D82A51E}" type="pres">
      <dgm:prSet presAssocID="{40A17D73-7264-CA41-9495-E00F2522ABB4}" presName="hierRoot1" presStyleCnt="0">
        <dgm:presLayoutVars>
          <dgm:hierBranch val="init"/>
        </dgm:presLayoutVars>
      </dgm:prSet>
      <dgm:spPr/>
    </dgm:pt>
    <dgm:pt modelId="{4A7AD79F-0AF9-6B4C-AB49-1B6130916FFF}" type="pres">
      <dgm:prSet presAssocID="{40A17D73-7264-CA41-9495-E00F2522ABB4}" presName="rootComposite1" presStyleCnt="0"/>
      <dgm:spPr/>
    </dgm:pt>
    <dgm:pt modelId="{BB09BA0D-F1F3-D349-B12E-0D173892C4D2}" type="pres">
      <dgm:prSet presAssocID="{40A17D73-7264-CA41-9495-E00F2522ABB4}" presName="rootText1" presStyleLbl="node0" presStyleIdx="0" presStyleCnt="1" custScaleX="224988">
        <dgm:presLayoutVars>
          <dgm:chPref val="3"/>
        </dgm:presLayoutVars>
      </dgm:prSet>
      <dgm:spPr>
        <a:prstGeom prst="roundRect">
          <a:avLst/>
        </a:prstGeom>
      </dgm:spPr>
    </dgm:pt>
    <dgm:pt modelId="{913A0A97-2CF1-2448-9A69-21C89512F2B6}" type="pres">
      <dgm:prSet presAssocID="{40A17D73-7264-CA41-9495-E00F2522ABB4}" presName="rootConnector1" presStyleLbl="node1" presStyleIdx="0" presStyleCnt="0"/>
      <dgm:spPr/>
    </dgm:pt>
    <dgm:pt modelId="{BE331485-E81D-DE46-997E-84A69778C5BF}" type="pres">
      <dgm:prSet presAssocID="{40A17D73-7264-CA41-9495-E00F2522ABB4}" presName="hierChild2" presStyleCnt="0"/>
      <dgm:spPr/>
    </dgm:pt>
    <dgm:pt modelId="{81A64DD0-095A-3242-9719-F4FA40A98D61}" type="pres">
      <dgm:prSet presAssocID="{165CCADA-F336-A848-9F31-07AB8EAAE5B0}" presName="Name37" presStyleLbl="parChTrans1D2" presStyleIdx="0" presStyleCnt="1"/>
      <dgm:spPr/>
    </dgm:pt>
    <dgm:pt modelId="{4062D5AB-A8A2-D749-935E-E4BB6E241FA8}" type="pres">
      <dgm:prSet presAssocID="{384043FA-F80E-8E47-A37A-921B2B977D8E}" presName="hierRoot2" presStyleCnt="0">
        <dgm:presLayoutVars>
          <dgm:hierBranch val="init"/>
        </dgm:presLayoutVars>
      </dgm:prSet>
      <dgm:spPr/>
    </dgm:pt>
    <dgm:pt modelId="{E4174A27-B4C4-3B44-8889-3565928B7564}" type="pres">
      <dgm:prSet presAssocID="{384043FA-F80E-8E47-A37A-921B2B977D8E}" presName="rootComposite" presStyleCnt="0"/>
      <dgm:spPr/>
    </dgm:pt>
    <dgm:pt modelId="{9C1CCA48-2A30-7C4A-8BE4-FB60E11BAFC2}" type="pres">
      <dgm:prSet presAssocID="{384043FA-F80E-8E47-A37A-921B2B977D8E}" presName="rootText" presStyleLbl="node2" presStyleIdx="0" presStyleCnt="1" custScaleX="149992">
        <dgm:presLayoutVars>
          <dgm:chPref val="3"/>
        </dgm:presLayoutVars>
      </dgm:prSet>
      <dgm:spPr>
        <a:prstGeom prst="roundRect">
          <a:avLst/>
        </a:prstGeom>
      </dgm:spPr>
    </dgm:pt>
    <dgm:pt modelId="{000BB9AE-B273-DF45-AE65-019DCB2626E6}" type="pres">
      <dgm:prSet presAssocID="{384043FA-F80E-8E47-A37A-921B2B977D8E}" presName="rootConnector" presStyleLbl="node2" presStyleIdx="0" presStyleCnt="1"/>
      <dgm:spPr/>
    </dgm:pt>
    <dgm:pt modelId="{E4ECAFC2-ABA2-B548-ACBC-E003E93E68A4}" type="pres">
      <dgm:prSet presAssocID="{384043FA-F80E-8E47-A37A-921B2B977D8E}" presName="hierChild4" presStyleCnt="0"/>
      <dgm:spPr/>
    </dgm:pt>
    <dgm:pt modelId="{47C36061-56AE-4248-AAFE-E5BA84BE4731}" type="pres">
      <dgm:prSet presAssocID="{0D1DCA83-75A5-7E45-8664-A1C667C0D4B1}" presName="Name37" presStyleLbl="parChTrans1D3" presStyleIdx="0" presStyleCnt="5"/>
      <dgm:spPr/>
    </dgm:pt>
    <dgm:pt modelId="{7B56AC6A-B84F-7B47-909B-F8670EEF9331}" type="pres">
      <dgm:prSet presAssocID="{EAA38FCD-37DF-F34D-AC55-3BF0ACAE29AB}" presName="hierRoot2" presStyleCnt="0">
        <dgm:presLayoutVars>
          <dgm:hierBranch/>
        </dgm:presLayoutVars>
      </dgm:prSet>
      <dgm:spPr/>
    </dgm:pt>
    <dgm:pt modelId="{88053FB3-BB1E-154B-9808-ACE282CFC7E9}" type="pres">
      <dgm:prSet presAssocID="{EAA38FCD-37DF-F34D-AC55-3BF0ACAE29AB}" presName="rootComposite" presStyleCnt="0"/>
      <dgm:spPr/>
    </dgm:pt>
    <dgm:pt modelId="{730A63ED-8DCB-C54B-BFB3-06541C8D0D59}" type="pres">
      <dgm:prSet presAssocID="{EAA38FCD-37DF-F34D-AC55-3BF0ACAE29AB}" presName="rootText" presStyleLbl="node3" presStyleIdx="0" presStyleCnt="1" custScaleX="178984">
        <dgm:presLayoutVars>
          <dgm:chPref val="3"/>
        </dgm:presLayoutVars>
      </dgm:prSet>
      <dgm:spPr>
        <a:prstGeom prst="roundRect">
          <a:avLst/>
        </a:prstGeom>
      </dgm:spPr>
    </dgm:pt>
    <dgm:pt modelId="{07089FE4-CFDC-3249-A922-2981A51E171B}" type="pres">
      <dgm:prSet presAssocID="{EAA38FCD-37DF-F34D-AC55-3BF0ACAE29AB}" presName="rootConnector" presStyleLbl="node3" presStyleIdx="0" presStyleCnt="1"/>
      <dgm:spPr/>
    </dgm:pt>
    <dgm:pt modelId="{546A13E9-767D-AE47-93E5-88B4DAD7A166}" type="pres">
      <dgm:prSet presAssocID="{EAA38FCD-37DF-F34D-AC55-3BF0ACAE29AB}" presName="hierChild4" presStyleCnt="0"/>
      <dgm:spPr/>
    </dgm:pt>
    <dgm:pt modelId="{B3932F84-2BE6-2B40-9C79-F7A0B58D8255}" type="pres">
      <dgm:prSet presAssocID="{35194369-A5A9-7E4D-B300-DC2F3F673498}" presName="Name35" presStyleLbl="parChTrans1D4" presStyleIdx="0" presStyleCnt="4"/>
      <dgm:spPr/>
    </dgm:pt>
    <dgm:pt modelId="{4BAAC3D2-749A-994A-9A2A-4CE4D761F44B}" type="pres">
      <dgm:prSet presAssocID="{C735DC28-CEB9-8241-AFE5-3528C5BB2A9A}" presName="hierRoot2" presStyleCnt="0">
        <dgm:presLayoutVars>
          <dgm:hierBranch/>
        </dgm:presLayoutVars>
      </dgm:prSet>
      <dgm:spPr/>
    </dgm:pt>
    <dgm:pt modelId="{A6B7E115-FFDD-054E-9DA8-199E31FFDA08}" type="pres">
      <dgm:prSet presAssocID="{C735DC28-CEB9-8241-AFE5-3528C5BB2A9A}" presName="rootComposite" presStyleCnt="0"/>
      <dgm:spPr/>
    </dgm:pt>
    <dgm:pt modelId="{6733D7E0-5F8B-4543-834F-F1418A236D21}" type="pres">
      <dgm:prSet presAssocID="{C735DC28-CEB9-8241-AFE5-3528C5BB2A9A}" presName="rootText" presStyleLbl="node4" presStyleIdx="0" presStyleCnt="4" custScaleX="151728">
        <dgm:presLayoutVars>
          <dgm:chPref val="3"/>
        </dgm:presLayoutVars>
      </dgm:prSet>
      <dgm:spPr>
        <a:prstGeom prst="roundRect">
          <a:avLst/>
        </a:prstGeom>
      </dgm:spPr>
    </dgm:pt>
    <dgm:pt modelId="{D1854631-E42F-1C4C-A8B8-05C00354E8F6}" type="pres">
      <dgm:prSet presAssocID="{C735DC28-CEB9-8241-AFE5-3528C5BB2A9A}" presName="rootConnector" presStyleLbl="node4" presStyleIdx="0" presStyleCnt="4"/>
      <dgm:spPr/>
    </dgm:pt>
    <dgm:pt modelId="{C6DFE464-4425-AB48-AC95-27A98AEC9B7B}" type="pres">
      <dgm:prSet presAssocID="{C735DC28-CEB9-8241-AFE5-3528C5BB2A9A}" presName="hierChild4" presStyleCnt="0"/>
      <dgm:spPr/>
    </dgm:pt>
    <dgm:pt modelId="{9AF7973F-7D89-3743-8FE0-4E610227DFB1}" type="pres">
      <dgm:prSet presAssocID="{C735DC28-CEB9-8241-AFE5-3528C5BB2A9A}" presName="hierChild5" presStyleCnt="0"/>
      <dgm:spPr/>
    </dgm:pt>
    <dgm:pt modelId="{80B380E0-EA15-6047-A59E-B72BA50A0261}" type="pres">
      <dgm:prSet presAssocID="{BEC66AAD-62BA-0942-A735-CC62C8D42360}" presName="Name35" presStyleLbl="parChTrans1D4" presStyleIdx="1" presStyleCnt="4"/>
      <dgm:spPr/>
    </dgm:pt>
    <dgm:pt modelId="{256CF897-73B5-5240-AB5C-75EA676B58EE}" type="pres">
      <dgm:prSet presAssocID="{34020E86-56AB-2443-A0AF-C1982A4B0037}" presName="hierRoot2" presStyleCnt="0">
        <dgm:presLayoutVars>
          <dgm:hierBranch val="init"/>
        </dgm:presLayoutVars>
      </dgm:prSet>
      <dgm:spPr/>
    </dgm:pt>
    <dgm:pt modelId="{A3ABFA6A-5FF6-4D47-ADBA-77D3395C362C}" type="pres">
      <dgm:prSet presAssocID="{34020E86-56AB-2443-A0AF-C1982A4B0037}" presName="rootComposite" presStyleCnt="0"/>
      <dgm:spPr/>
    </dgm:pt>
    <dgm:pt modelId="{B95F566C-8211-714D-B99F-C61EEEC4F393}" type="pres">
      <dgm:prSet presAssocID="{34020E86-56AB-2443-A0AF-C1982A4B0037}" presName="rootText" presStyleLbl="node4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51B47167-44C4-8243-9796-F80667B51216}" type="pres">
      <dgm:prSet presAssocID="{34020E86-56AB-2443-A0AF-C1982A4B0037}" presName="rootConnector" presStyleLbl="node4" presStyleIdx="1" presStyleCnt="4"/>
      <dgm:spPr/>
    </dgm:pt>
    <dgm:pt modelId="{DB26541A-D1A0-4741-89AE-C7747E51771C}" type="pres">
      <dgm:prSet presAssocID="{34020E86-56AB-2443-A0AF-C1982A4B0037}" presName="hierChild4" presStyleCnt="0"/>
      <dgm:spPr/>
    </dgm:pt>
    <dgm:pt modelId="{DED58E7C-6929-4B43-947C-A5FCF4E9B98E}" type="pres">
      <dgm:prSet presAssocID="{34020E86-56AB-2443-A0AF-C1982A4B0037}" presName="hierChild5" presStyleCnt="0"/>
      <dgm:spPr/>
    </dgm:pt>
    <dgm:pt modelId="{34E514CC-DD73-834E-9388-E912095C24CE}" type="pres">
      <dgm:prSet presAssocID="{59FE41A4-64DB-794E-9A2C-CED05A4681EF}" presName="Name35" presStyleLbl="parChTrans1D4" presStyleIdx="2" presStyleCnt="4"/>
      <dgm:spPr/>
    </dgm:pt>
    <dgm:pt modelId="{8D7F3DC3-C09F-D14C-B2F0-A2734280FB28}" type="pres">
      <dgm:prSet presAssocID="{06403E0D-56E8-4443-84D2-DDA812E602CB}" presName="hierRoot2" presStyleCnt="0">
        <dgm:presLayoutVars>
          <dgm:hierBranch/>
        </dgm:presLayoutVars>
      </dgm:prSet>
      <dgm:spPr/>
    </dgm:pt>
    <dgm:pt modelId="{4AE1E562-8939-BE48-B6EF-B2553BAC0A13}" type="pres">
      <dgm:prSet presAssocID="{06403E0D-56E8-4443-84D2-DDA812E602CB}" presName="rootComposite" presStyleCnt="0"/>
      <dgm:spPr/>
    </dgm:pt>
    <dgm:pt modelId="{0B88E1A3-0EC5-EE47-BDC3-951FCE5B1775}" type="pres">
      <dgm:prSet presAssocID="{06403E0D-56E8-4443-84D2-DDA812E602CB}" presName="rootText" presStyleLbl="node4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5B6E6EDE-1913-7440-992E-9502E9220011}" type="pres">
      <dgm:prSet presAssocID="{06403E0D-56E8-4443-84D2-DDA812E602CB}" presName="rootConnector" presStyleLbl="node4" presStyleIdx="2" presStyleCnt="4"/>
      <dgm:spPr/>
    </dgm:pt>
    <dgm:pt modelId="{8BEC84EC-B577-FD43-AB53-6CE87A57C315}" type="pres">
      <dgm:prSet presAssocID="{06403E0D-56E8-4443-84D2-DDA812E602CB}" presName="hierChild4" presStyleCnt="0"/>
      <dgm:spPr/>
    </dgm:pt>
    <dgm:pt modelId="{ADE91A37-0F8D-9A42-84D3-809594687F2B}" type="pres">
      <dgm:prSet presAssocID="{06403E0D-56E8-4443-84D2-DDA812E602CB}" presName="hierChild5" presStyleCnt="0"/>
      <dgm:spPr/>
    </dgm:pt>
    <dgm:pt modelId="{D76D3083-208F-BD42-A9A8-E113DAC05B97}" type="pres">
      <dgm:prSet presAssocID="{03993502-AB57-A94D-AE33-17EB2116F5EF}" presName="Name35" presStyleLbl="parChTrans1D4" presStyleIdx="3" presStyleCnt="4"/>
      <dgm:spPr/>
    </dgm:pt>
    <dgm:pt modelId="{4B37327B-F263-FE46-B7BC-86BFB2EA6ADF}" type="pres">
      <dgm:prSet presAssocID="{F8C332D4-06E8-F649-9E2F-9BB3BAF5C7B2}" presName="hierRoot2" presStyleCnt="0">
        <dgm:presLayoutVars>
          <dgm:hierBranch val="init"/>
        </dgm:presLayoutVars>
      </dgm:prSet>
      <dgm:spPr/>
    </dgm:pt>
    <dgm:pt modelId="{76A993F2-1F2B-D149-96AD-523DCF51FA01}" type="pres">
      <dgm:prSet presAssocID="{F8C332D4-06E8-F649-9E2F-9BB3BAF5C7B2}" presName="rootComposite" presStyleCnt="0"/>
      <dgm:spPr/>
    </dgm:pt>
    <dgm:pt modelId="{5C9AF71D-FCBF-9248-ADA8-C8F7C12B4FA8}" type="pres">
      <dgm:prSet presAssocID="{F8C332D4-06E8-F649-9E2F-9BB3BAF5C7B2}" presName="rootText" presStyleLbl="node4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0C10A5CA-9C85-1A44-9CB8-FA644D9C15C5}" type="pres">
      <dgm:prSet presAssocID="{F8C332D4-06E8-F649-9E2F-9BB3BAF5C7B2}" presName="rootConnector" presStyleLbl="node4" presStyleIdx="3" presStyleCnt="4"/>
      <dgm:spPr/>
    </dgm:pt>
    <dgm:pt modelId="{B8E7D849-3A98-C143-BC51-1BAAC1AEE351}" type="pres">
      <dgm:prSet presAssocID="{F8C332D4-06E8-F649-9E2F-9BB3BAF5C7B2}" presName="hierChild4" presStyleCnt="0"/>
      <dgm:spPr/>
    </dgm:pt>
    <dgm:pt modelId="{F361CB6E-BE22-6F48-B7E1-6C1361E77E4B}" type="pres">
      <dgm:prSet presAssocID="{F8C332D4-06E8-F649-9E2F-9BB3BAF5C7B2}" presName="hierChild5" presStyleCnt="0"/>
      <dgm:spPr/>
    </dgm:pt>
    <dgm:pt modelId="{AC5876BD-5D97-7C41-9CF2-F5A1E56DDA9D}" type="pres">
      <dgm:prSet presAssocID="{EAA38FCD-37DF-F34D-AC55-3BF0ACAE29AB}" presName="hierChild5" presStyleCnt="0"/>
      <dgm:spPr/>
    </dgm:pt>
    <dgm:pt modelId="{60F3A790-9C7B-8E4B-8355-A5E9B2F484FE}" type="pres">
      <dgm:prSet presAssocID="{384043FA-F80E-8E47-A37A-921B2B977D8E}" presName="hierChild5" presStyleCnt="0"/>
      <dgm:spPr/>
    </dgm:pt>
    <dgm:pt modelId="{909D32B3-C84D-AF44-A9F0-822A490F80D3}" type="pres">
      <dgm:prSet presAssocID="{CA791DA5-76BE-904A-B35E-42E4EFD052DB}" presName="Name111" presStyleLbl="parChTrans1D3" presStyleIdx="1" presStyleCnt="5"/>
      <dgm:spPr/>
    </dgm:pt>
    <dgm:pt modelId="{59EA066C-86FA-6247-8099-7DB1542D37D8}" type="pres">
      <dgm:prSet presAssocID="{742ECED3-ADE1-1144-A96D-98CD40FB6491}" presName="hierRoot3" presStyleCnt="0">
        <dgm:presLayoutVars>
          <dgm:hierBranch val="init"/>
        </dgm:presLayoutVars>
      </dgm:prSet>
      <dgm:spPr/>
    </dgm:pt>
    <dgm:pt modelId="{2E37BC69-8CE8-6644-AF45-FCF4622B1CEF}" type="pres">
      <dgm:prSet presAssocID="{742ECED3-ADE1-1144-A96D-98CD40FB6491}" presName="rootComposite3" presStyleCnt="0"/>
      <dgm:spPr/>
    </dgm:pt>
    <dgm:pt modelId="{D8D44E0E-7983-AD4B-9259-1943DFEE74CD}" type="pres">
      <dgm:prSet presAssocID="{742ECED3-ADE1-1144-A96D-98CD40FB6491}" presName="rootText3" presStyleLbl="asst2" presStyleIdx="0" presStyleCnt="4" custScaleX="178984">
        <dgm:presLayoutVars>
          <dgm:chPref val="3"/>
        </dgm:presLayoutVars>
      </dgm:prSet>
      <dgm:spPr>
        <a:prstGeom prst="roundRect">
          <a:avLst/>
        </a:prstGeom>
      </dgm:spPr>
    </dgm:pt>
    <dgm:pt modelId="{F321A8A5-0750-1B40-9527-5168DA345945}" type="pres">
      <dgm:prSet presAssocID="{742ECED3-ADE1-1144-A96D-98CD40FB6491}" presName="rootConnector3" presStyleLbl="asst2" presStyleIdx="0" presStyleCnt="4"/>
      <dgm:spPr/>
    </dgm:pt>
    <dgm:pt modelId="{0B76B9AF-F625-814A-AB7F-F3DC6F1FFF78}" type="pres">
      <dgm:prSet presAssocID="{742ECED3-ADE1-1144-A96D-98CD40FB6491}" presName="hierChild6" presStyleCnt="0"/>
      <dgm:spPr/>
    </dgm:pt>
    <dgm:pt modelId="{901433E0-1430-E040-B803-06E4B8110767}" type="pres">
      <dgm:prSet presAssocID="{742ECED3-ADE1-1144-A96D-98CD40FB6491}" presName="hierChild7" presStyleCnt="0"/>
      <dgm:spPr/>
    </dgm:pt>
    <dgm:pt modelId="{D0A32781-D353-5649-B2C1-EB1E15857656}" type="pres">
      <dgm:prSet presAssocID="{7279D1EC-0512-604F-BCAC-C66A81A03441}" presName="Name111" presStyleLbl="parChTrans1D3" presStyleIdx="2" presStyleCnt="5"/>
      <dgm:spPr/>
    </dgm:pt>
    <dgm:pt modelId="{2CC48585-E616-4E4A-A9EE-E1B5371D194B}" type="pres">
      <dgm:prSet presAssocID="{A46CFC98-9BC8-B24B-948B-8AB3F7B00405}" presName="hierRoot3" presStyleCnt="0">
        <dgm:presLayoutVars>
          <dgm:hierBranch val="init"/>
        </dgm:presLayoutVars>
      </dgm:prSet>
      <dgm:spPr/>
    </dgm:pt>
    <dgm:pt modelId="{C328BA75-2D90-4649-872C-49E129A36545}" type="pres">
      <dgm:prSet presAssocID="{A46CFC98-9BC8-B24B-948B-8AB3F7B00405}" presName="rootComposite3" presStyleCnt="0"/>
      <dgm:spPr/>
    </dgm:pt>
    <dgm:pt modelId="{94346E35-8407-EC44-A5D4-AC1917912934}" type="pres">
      <dgm:prSet presAssocID="{A46CFC98-9BC8-B24B-948B-8AB3F7B00405}" presName="rootText3" presStyleLbl="asst2" presStyleIdx="1" presStyleCnt="4" custScaleX="210235">
        <dgm:presLayoutVars>
          <dgm:chPref val="3"/>
        </dgm:presLayoutVars>
      </dgm:prSet>
      <dgm:spPr>
        <a:prstGeom prst="roundRect">
          <a:avLst/>
        </a:prstGeom>
      </dgm:spPr>
    </dgm:pt>
    <dgm:pt modelId="{9605D26C-F98F-2146-812F-5A46D1AE3310}" type="pres">
      <dgm:prSet presAssocID="{A46CFC98-9BC8-B24B-948B-8AB3F7B00405}" presName="rootConnector3" presStyleLbl="asst2" presStyleIdx="1" presStyleCnt="4"/>
      <dgm:spPr/>
    </dgm:pt>
    <dgm:pt modelId="{BF883318-7325-144A-85E2-067F16ED6808}" type="pres">
      <dgm:prSet presAssocID="{A46CFC98-9BC8-B24B-948B-8AB3F7B00405}" presName="hierChild6" presStyleCnt="0"/>
      <dgm:spPr/>
    </dgm:pt>
    <dgm:pt modelId="{25A1CA3E-C9E8-094C-AB6F-BB9158DF63CB}" type="pres">
      <dgm:prSet presAssocID="{A46CFC98-9BC8-B24B-948B-8AB3F7B00405}" presName="hierChild7" presStyleCnt="0"/>
      <dgm:spPr/>
    </dgm:pt>
    <dgm:pt modelId="{2465AA5D-A7F9-384B-9392-F4D1A36D87F8}" type="pres">
      <dgm:prSet presAssocID="{2CBEC703-35A2-7647-936B-3AC14E3A228F}" presName="Name111" presStyleLbl="parChTrans1D3" presStyleIdx="3" presStyleCnt="5"/>
      <dgm:spPr/>
    </dgm:pt>
    <dgm:pt modelId="{707EBF3C-4E22-4048-BF41-BDF9DF2FC5BF}" type="pres">
      <dgm:prSet presAssocID="{5F678AEE-E935-664D-B2AE-232DE8745DA2}" presName="hierRoot3" presStyleCnt="0">
        <dgm:presLayoutVars>
          <dgm:hierBranch val="init"/>
        </dgm:presLayoutVars>
      </dgm:prSet>
      <dgm:spPr/>
    </dgm:pt>
    <dgm:pt modelId="{2514B211-05A8-3C42-A9F4-FAF2A7A43571}" type="pres">
      <dgm:prSet presAssocID="{5F678AEE-E935-664D-B2AE-232DE8745DA2}" presName="rootComposite3" presStyleCnt="0"/>
      <dgm:spPr/>
    </dgm:pt>
    <dgm:pt modelId="{B097A271-E59A-5244-AF74-09F923A2F6B5}" type="pres">
      <dgm:prSet presAssocID="{5F678AEE-E935-664D-B2AE-232DE8745DA2}" presName="rootText3" presStyleLbl="asst2" presStyleIdx="2" presStyleCnt="4" custScaleX="132111">
        <dgm:presLayoutVars>
          <dgm:chPref val="3"/>
        </dgm:presLayoutVars>
      </dgm:prSet>
      <dgm:spPr>
        <a:prstGeom prst="roundRect">
          <a:avLst/>
        </a:prstGeom>
      </dgm:spPr>
    </dgm:pt>
    <dgm:pt modelId="{ADC418A7-71E7-9F48-9A73-C28FE5A24D3E}" type="pres">
      <dgm:prSet presAssocID="{5F678AEE-E935-664D-B2AE-232DE8745DA2}" presName="rootConnector3" presStyleLbl="asst2" presStyleIdx="2" presStyleCnt="4"/>
      <dgm:spPr/>
    </dgm:pt>
    <dgm:pt modelId="{93781798-0530-DE49-80C7-5E709CCC2DBF}" type="pres">
      <dgm:prSet presAssocID="{5F678AEE-E935-664D-B2AE-232DE8745DA2}" presName="hierChild6" presStyleCnt="0"/>
      <dgm:spPr/>
    </dgm:pt>
    <dgm:pt modelId="{50FCA049-F5BB-E540-9EF1-8E09BCF8371F}" type="pres">
      <dgm:prSet presAssocID="{5F678AEE-E935-664D-B2AE-232DE8745DA2}" presName="hierChild7" presStyleCnt="0"/>
      <dgm:spPr/>
    </dgm:pt>
    <dgm:pt modelId="{FEEF7E8A-DE80-4944-BCE3-DE3F3BCC231B}" type="pres">
      <dgm:prSet presAssocID="{D784EEB7-253D-1948-B4E9-65B8B9B0A1AB}" presName="Name111" presStyleLbl="parChTrans1D3" presStyleIdx="4" presStyleCnt="5"/>
      <dgm:spPr/>
    </dgm:pt>
    <dgm:pt modelId="{558DC189-1B70-284E-9233-BCCADC03D1A0}" type="pres">
      <dgm:prSet presAssocID="{5747CC19-573C-2841-98EC-CC35BE5AF2D0}" presName="hierRoot3" presStyleCnt="0">
        <dgm:presLayoutVars>
          <dgm:hierBranch val="init"/>
        </dgm:presLayoutVars>
      </dgm:prSet>
      <dgm:spPr/>
    </dgm:pt>
    <dgm:pt modelId="{C67FBC39-CD7C-7645-88FF-2664C4358942}" type="pres">
      <dgm:prSet presAssocID="{5747CC19-573C-2841-98EC-CC35BE5AF2D0}" presName="rootComposite3" presStyleCnt="0"/>
      <dgm:spPr/>
    </dgm:pt>
    <dgm:pt modelId="{1FD8582D-1D08-3545-A0A6-32F67CC75B1A}" type="pres">
      <dgm:prSet presAssocID="{5747CC19-573C-2841-98EC-CC35BE5AF2D0}" presName="rootText3" presStyleLbl="asst2" presStyleIdx="3" presStyleCnt="4" custScaleX="163363">
        <dgm:presLayoutVars>
          <dgm:chPref val="3"/>
        </dgm:presLayoutVars>
      </dgm:prSet>
      <dgm:spPr>
        <a:prstGeom prst="roundRect">
          <a:avLst/>
        </a:prstGeom>
      </dgm:spPr>
    </dgm:pt>
    <dgm:pt modelId="{644527F5-29DD-974E-99EF-8151E9178BDC}" type="pres">
      <dgm:prSet presAssocID="{5747CC19-573C-2841-98EC-CC35BE5AF2D0}" presName="rootConnector3" presStyleLbl="asst2" presStyleIdx="3" presStyleCnt="4"/>
      <dgm:spPr/>
    </dgm:pt>
    <dgm:pt modelId="{5B017EAA-E36F-004B-A3A8-3EA79BF2DF60}" type="pres">
      <dgm:prSet presAssocID="{5747CC19-573C-2841-98EC-CC35BE5AF2D0}" presName="hierChild6" presStyleCnt="0"/>
      <dgm:spPr/>
    </dgm:pt>
    <dgm:pt modelId="{F1188B37-64E0-034C-916A-AC735F80FC9D}" type="pres">
      <dgm:prSet presAssocID="{5747CC19-573C-2841-98EC-CC35BE5AF2D0}" presName="hierChild7" presStyleCnt="0"/>
      <dgm:spPr/>
    </dgm:pt>
    <dgm:pt modelId="{A95FE0D7-B8DB-834A-AE4E-FC5ACEE11A9F}" type="pres">
      <dgm:prSet presAssocID="{40A17D73-7264-CA41-9495-E00F2522ABB4}" presName="hierChild3" presStyleCnt="0"/>
      <dgm:spPr/>
    </dgm:pt>
  </dgm:ptLst>
  <dgm:cxnLst>
    <dgm:cxn modelId="{AB334008-7CC7-9041-8359-C60E03E57802}" type="presOf" srcId="{5747CC19-573C-2841-98EC-CC35BE5AF2D0}" destId="{644527F5-29DD-974E-99EF-8151E9178BDC}" srcOrd="1" destOrd="0" presId="urn:microsoft.com/office/officeart/2005/8/layout/orgChart1"/>
    <dgm:cxn modelId="{F9448608-8261-E54E-A654-DB88343A93FD}" type="presOf" srcId="{2CBEC703-35A2-7647-936B-3AC14E3A228F}" destId="{2465AA5D-A7F9-384B-9392-F4D1A36D87F8}" srcOrd="0" destOrd="0" presId="urn:microsoft.com/office/officeart/2005/8/layout/orgChart1"/>
    <dgm:cxn modelId="{D6AF730D-113D-DF42-81C3-0A21700F2EBD}" srcId="{384043FA-F80E-8E47-A37A-921B2B977D8E}" destId="{EAA38FCD-37DF-F34D-AC55-3BF0ACAE29AB}" srcOrd="4" destOrd="0" parTransId="{0D1DCA83-75A5-7E45-8664-A1C667C0D4B1}" sibTransId="{345AEB5C-4621-AB4D-B45C-E8595D64FDFE}"/>
    <dgm:cxn modelId="{2838A615-F41D-CA4B-8259-69B27B83B50D}" type="presOf" srcId="{C735DC28-CEB9-8241-AFE5-3528C5BB2A9A}" destId="{D1854631-E42F-1C4C-A8B8-05C00354E8F6}" srcOrd="1" destOrd="0" presId="urn:microsoft.com/office/officeart/2005/8/layout/orgChart1"/>
    <dgm:cxn modelId="{19F5E915-19A0-E548-9F3D-229312EFAB94}" type="presOf" srcId="{CA791DA5-76BE-904A-B35E-42E4EFD052DB}" destId="{909D32B3-C84D-AF44-A9F0-822A490F80D3}" srcOrd="0" destOrd="0" presId="urn:microsoft.com/office/officeart/2005/8/layout/orgChart1"/>
    <dgm:cxn modelId="{C9E96B1B-EE33-4F40-A0D0-50F1F8AE54F8}" type="presOf" srcId="{A46CFC98-9BC8-B24B-948B-8AB3F7B00405}" destId="{9605D26C-F98F-2146-812F-5A46D1AE3310}" srcOrd="1" destOrd="0" presId="urn:microsoft.com/office/officeart/2005/8/layout/orgChart1"/>
    <dgm:cxn modelId="{AC39BA1D-9952-7A45-868B-733515C5AC89}" type="presOf" srcId="{06403E0D-56E8-4443-84D2-DDA812E602CB}" destId="{0B88E1A3-0EC5-EE47-BDC3-951FCE5B1775}" srcOrd="0" destOrd="0" presId="urn:microsoft.com/office/officeart/2005/8/layout/orgChart1"/>
    <dgm:cxn modelId="{7275621F-8C4F-7B4C-82FC-C35474ACDA1C}" type="presOf" srcId="{C9881D04-2B09-E04A-9C8F-302ED6B14AE5}" destId="{267EEA8B-725E-6242-B373-D459B0EC59EA}" srcOrd="0" destOrd="0" presId="urn:microsoft.com/office/officeart/2005/8/layout/orgChart1"/>
    <dgm:cxn modelId="{CBB47422-E1AC-8643-B509-7CE5F12457AB}" type="presOf" srcId="{742ECED3-ADE1-1144-A96D-98CD40FB6491}" destId="{D8D44E0E-7983-AD4B-9259-1943DFEE74CD}" srcOrd="0" destOrd="0" presId="urn:microsoft.com/office/officeart/2005/8/layout/orgChart1"/>
    <dgm:cxn modelId="{DA220A26-3BDF-B043-BE6F-B44C9044B6DB}" type="presOf" srcId="{F8C332D4-06E8-F649-9E2F-9BB3BAF5C7B2}" destId="{5C9AF71D-FCBF-9248-ADA8-C8F7C12B4FA8}" srcOrd="0" destOrd="0" presId="urn:microsoft.com/office/officeart/2005/8/layout/orgChart1"/>
    <dgm:cxn modelId="{F7B0C328-F455-D241-BE87-94934EF62C44}" type="presOf" srcId="{5747CC19-573C-2841-98EC-CC35BE5AF2D0}" destId="{1FD8582D-1D08-3545-A0A6-32F67CC75B1A}" srcOrd="0" destOrd="0" presId="urn:microsoft.com/office/officeart/2005/8/layout/orgChart1"/>
    <dgm:cxn modelId="{AA0D932F-40C6-C741-828D-7413986FFC54}" type="presOf" srcId="{5F678AEE-E935-664D-B2AE-232DE8745DA2}" destId="{ADC418A7-71E7-9F48-9A73-C28FE5A24D3E}" srcOrd="1" destOrd="0" presId="urn:microsoft.com/office/officeart/2005/8/layout/orgChart1"/>
    <dgm:cxn modelId="{3CD1B630-2D77-0F48-82B6-1B3F42075858}" type="presOf" srcId="{384043FA-F80E-8E47-A37A-921B2B977D8E}" destId="{9C1CCA48-2A30-7C4A-8BE4-FB60E11BAFC2}" srcOrd="0" destOrd="0" presId="urn:microsoft.com/office/officeart/2005/8/layout/orgChart1"/>
    <dgm:cxn modelId="{F8AFB431-5796-A845-BADD-7DAE7806EF60}" type="presOf" srcId="{34020E86-56AB-2443-A0AF-C1982A4B0037}" destId="{B95F566C-8211-714D-B99F-C61EEEC4F393}" srcOrd="0" destOrd="0" presId="urn:microsoft.com/office/officeart/2005/8/layout/orgChart1"/>
    <dgm:cxn modelId="{E8E9B132-095E-3C45-8609-0032DEEEA1B5}" type="presOf" srcId="{A46CFC98-9BC8-B24B-948B-8AB3F7B00405}" destId="{94346E35-8407-EC44-A5D4-AC1917912934}" srcOrd="0" destOrd="0" presId="urn:microsoft.com/office/officeart/2005/8/layout/orgChart1"/>
    <dgm:cxn modelId="{1D1D423F-6905-2C49-8AEF-4E02F4405337}" type="presOf" srcId="{BEC66AAD-62BA-0942-A735-CC62C8D42360}" destId="{80B380E0-EA15-6047-A59E-B72BA50A0261}" srcOrd="0" destOrd="0" presId="urn:microsoft.com/office/officeart/2005/8/layout/orgChart1"/>
    <dgm:cxn modelId="{66E5C941-1CDC-3D43-AA22-127A9CBDF8D7}" srcId="{384043FA-F80E-8E47-A37A-921B2B977D8E}" destId="{742ECED3-ADE1-1144-A96D-98CD40FB6491}" srcOrd="0" destOrd="0" parTransId="{CA791DA5-76BE-904A-B35E-42E4EFD052DB}" sibTransId="{E661ED87-12A6-0C43-B489-DA9F8B58007D}"/>
    <dgm:cxn modelId="{D577B84A-6D14-344C-B6E4-4959322FCB17}" type="presOf" srcId="{F8C332D4-06E8-F649-9E2F-9BB3BAF5C7B2}" destId="{0C10A5CA-9C85-1A44-9CB8-FA644D9C15C5}" srcOrd="1" destOrd="0" presId="urn:microsoft.com/office/officeart/2005/8/layout/orgChart1"/>
    <dgm:cxn modelId="{7871714F-8B02-6344-A102-135E30E34854}" srcId="{EAA38FCD-37DF-F34D-AC55-3BF0ACAE29AB}" destId="{34020E86-56AB-2443-A0AF-C1982A4B0037}" srcOrd="1" destOrd="0" parTransId="{BEC66AAD-62BA-0942-A735-CC62C8D42360}" sibTransId="{A23A377E-415D-6745-86EC-FFC16FC3962C}"/>
    <dgm:cxn modelId="{C3DDD852-680F-BC4B-A4A0-DE8ADD0D97C7}" srcId="{EAA38FCD-37DF-F34D-AC55-3BF0ACAE29AB}" destId="{F8C332D4-06E8-F649-9E2F-9BB3BAF5C7B2}" srcOrd="3" destOrd="0" parTransId="{03993502-AB57-A94D-AE33-17EB2116F5EF}" sibTransId="{69968D43-347D-7D4B-AE92-D93CE08AF564}"/>
    <dgm:cxn modelId="{C8981E71-9172-E941-A0DF-2BC02DE0838A}" type="presOf" srcId="{384043FA-F80E-8E47-A37A-921B2B977D8E}" destId="{000BB9AE-B273-DF45-AE65-019DCB2626E6}" srcOrd="1" destOrd="0" presId="urn:microsoft.com/office/officeart/2005/8/layout/orgChart1"/>
    <dgm:cxn modelId="{7A510C76-41F2-FF4D-8143-1CDD2CDFB354}" type="presOf" srcId="{165CCADA-F336-A848-9F31-07AB8EAAE5B0}" destId="{81A64DD0-095A-3242-9719-F4FA40A98D61}" srcOrd="0" destOrd="0" presId="urn:microsoft.com/office/officeart/2005/8/layout/orgChart1"/>
    <dgm:cxn modelId="{4BD4CE76-15CF-384F-9428-2426E707098B}" type="presOf" srcId="{40A17D73-7264-CA41-9495-E00F2522ABB4}" destId="{BB09BA0D-F1F3-D349-B12E-0D173892C4D2}" srcOrd="0" destOrd="0" presId="urn:microsoft.com/office/officeart/2005/8/layout/orgChart1"/>
    <dgm:cxn modelId="{CFFB0D7B-18E0-2244-A72B-A627E0301BFF}" type="presOf" srcId="{C735DC28-CEB9-8241-AFE5-3528C5BB2A9A}" destId="{6733D7E0-5F8B-4543-834F-F1418A236D21}" srcOrd="0" destOrd="0" presId="urn:microsoft.com/office/officeart/2005/8/layout/orgChart1"/>
    <dgm:cxn modelId="{A666D283-F58A-5A4E-9502-EFC97B8059E2}" type="presOf" srcId="{59FE41A4-64DB-794E-9A2C-CED05A4681EF}" destId="{34E514CC-DD73-834E-9388-E912095C24CE}" srcOrd="0" destOrd="0" presId="urn:microsoft.com/office/officeart/2005/8/layout/orgChart1"/>
    <dgm:cxn modelId="{AA75368C-697A-9142-A760-E188C7AC1D9E}" srcId="{384043FA-F80E-8E47-A37A-921B2B977D8E}" destId="{5F678AEE-E935-664D-B2AE-232DE8745DA2}" srcOrd="2" destOrd="0" parTransId="{2CBEC703-35A2-7647-936B-3AC14E3A228F}" sibTransId="{4B1323A8-DA82-8844-8EDE-6D58B3703935}"/>
    <dgm:cxn modelId="{6FC06C93-95E2-874A-9EB3-C809F4BB584F}" type="presOf" srcId="{35194369-A5A9-7E4D-B300-DC2F3F673498}" destId="{B3932F84-2BE6-2B40-9C79-F7A0B58D8255}" srcOrd="0" destOrd="0" presId="urn:microsoft.com/office/officeart/2005/8/layout/orgChart1"/>
    <dgm:cxn modelId="{B82E2394-E723-584C-A966-0E4A50AD94C2}" type="presOf" srcId="{34020E86-56AB-2443-A0AF-C1982A4B0037}" destId="{51B47167-44C4-8243-9796-F80667B51216}" srcOrd="1" destOrd="0" presId="urn:microsoft.com/office/officeart/2005/8/layout/orgChart1"/>
    <dgm:cxn modelId="{F2E9E39C-6AFC-E445-B5BC-DAA9E840BB19}" type="presOf" srcId="{40A17D73-7264-CA41-9495-E00F2522ABB4}" destId="{913A0A97-2CF1-2448-9A69-21C89512F2B6}" srcOrd="1" destOrd="0" presId="urn:microsoft.com/office/officeart/2005/8/layout/orgChart1"/>
    <dgm:cxn modelId="{9E88A69D-826D-B343-89B5-43A41F83C3A8}" type="presOf" srcId="{EAA38FCD-37DF-F34D-AC55-3BF0ACAE29AB}" destId="{07089FE4-CFDC-3249-A922-2981A51E171B}" srcOrd="1" destOrd="0" presId="urn:microsoft.com/office/officeart/2005/8/layout/orgChart1"/>
    <dgm:cxn modelId="{EB9B90A5-75E9-4F4C-9698-FE9AB237D755}" srcId="{40A17D73-7264-CA41-9495-E00F2522ABB4}" destId="{384043FA-F80E-8E47-A37A-921B2B977D8E}" srcOrd="0" destOrd="0" parTransId="{165CCADA-F336-A848-9F31-07AB8EAAE5B0}" sibTransId="{96A5E2B6-758E-8E48-A522-B1945ACD0C2A}"/>
    <dgm:cxn modelId="{93DEACA5-8BB1-9449-B67E-72EE6A50D8B0}" srcId="{384043FA-F80E-8E47-A37A-921B2B977D8E}" destId="{A46CFC98-9BC8-B24B-948B-8AB3F7B00405}" srcOrd="1" destOrd="0" parTransId="{7279D1EC-0512-604F-BCAC-C66A81A03441}" sibTransId="{41A1088B-0CFA-FA4C-9289-9FF0D88048E7}"/>
    <dgm:cxn modelId="{2814EBA7-E39C-5F4E-B577-75B4C74090FA}" type="presOf" srcId="{03993502-AB57-A94D-AE33-17EB2116F5EF}" destId="{D76D3083-208F-BD42-A9A8-E113DAC05B97}" srcOrd="0" destOrd="0" presId="urn:microsoft.com/office/officeart/2005/8/layout/orgChart1"/>
    <dgm:cxn modelId="{57A5CDA9-5469-C84F-B2A9-62F7AAB42A63}" srcId="{EAA38FCD-37DF-F34D-AC55-3BF0ACAE29AB}" destId="{06403E0D-56E8-4443-84D2-DDA812E602CB}" srcOrd="2" destOrd="0" parTransId="{59FE41A4-64DB-794E-9A2C-CED05A4681EF}" sibTransId="{33DD253F-9822-254A-9B3D-4B9DE809761D}"/>
    <dgm:cxn modelId="{DF5EEDA9-1823-4347-B445-84EBB10AB93C}" type="presOf" srcId="{7279D1EC-0512-604F-BCAC-C66A81A03441}" destId="{D0A32781-D353-5649-B2C1-EB1E15857656}" srcOrd="0" destOrd="0" presId="urn:microsoft.com/office/officeart/2005/8/layout/orgChart1"/>
    <dgm:cxn modelId="{FE12D7AD-DBF9-4642-9FB6-436A4159C1AF}" srcId="{EAA38FCD-37DF-F34D-AC55-3BF0ACAE29AB}" destId="{C735DC28-CEB9-8241-AFE5-3528C5BB2A9A}" srcOrd="0" destOrd="0" parTransId="{35194369-A5A9-7E4D-B300-DC2F3F673498}" sibTransId="{1DF02D70-C2D7-8A40-A0BB-6AF0709ED3E0}"/>
    <dgm:cxn modelId="{20CEFFB1-5F02-3946-8087-D583F0CBACC6}" type="presOf" srcId="{EAA38FCD-37DF-F34D-AC55-3BF0ACAE29AB}" destId="{730A63ED-8DCB-C54B-BFB3-06541C8D0D59}" srcOrd="0" destOrd="0" presId="urn:microsoft.com/office/officeart/2005/8/layout/orgChart1"/>
    <dgm:cxn modelId="{FD6728BA-0FEC-D640-B6FB-D7F593AD5816}" srcId="{C9881D04-2B09-E04A-9C8F-302ED6B14AE5}" destId="{40A17D73-7264-CA41-9495-E00F2522ABB4}" srcOrd="0" destOrd="0" parTransId="{D2D5F312-EE28-E548-8726-460397729C31}" sibTransId="{8043AE74-8A61-C74A-9BE9-E51463AF6E27}"/>
    <dgm:cxn modelId="{2C78E3C0-5FC6-3940-AB85-BF0FDE6CFF28}" type="presOf" srcId="{742ECED3-ADE1-1144-A96D-98CD40FB6491}" destId="{F321A8A5-0750-1B40-9527-5168DA345945}" srcOrd="1" destOrd="0" presId="urn:microsoft.com/office/officeart/2005/8/layout/orgChart1"/>
    <dgm:cxn modelId="{97DC44CA-F3D5-FD4A-B833-EA0ECE22A2BB}" srcId="{384043FA-F80E-8E47-A37A-921B2B977D8E}" destId="{5747CC19-573C-2841-98EC-CC35BE5AF2D0}" srcOrd="3" destOrd="0" parTransId="{D784EEB7-253D-1948-B4E9-65B8B9B0A1AB}" sibTransId="{2B8D276C-D8A7-5846-ACC3-5A0C16232E20}"/>
    <dgm:cxn modelId="{7376F6D4-69E5-D448-8262-8A778543952B}" type="presOf" srcId="{D784EEB7-253D-1948-B4E9-65B8B9B0A1AB}" destId="{FEEF7E8A-DE80-4944-BCE3-DE3F3BCC231B}" srcOrd="0" destOrd="0" presId="urn:microsoft.com/office/officeart/2005/8/layout/orgChart1"/>
    <dgm:cxn modelId="{4C17DAD7-7C4D-BD42-8B1A-9E575C30A377}" type="presOf" srcId="{06403E0D-56E8-4443-84D2-DDA812E602CB}" destId="{5B6E6EDE-1913-7440-992E-9502E9220011}" srcOrd="1" destOrd="0" presId="urn:microsoft.com/office/officeart/2005/8/layout/orgChart1"/>
    <dgm:cxn modelId="{B9C7C6E1-7066-0743-87B4-4B92A058B899}" type="presOf" srcId="{0D1DCA83-75A5-7E45-8664-A1C667C0D4B1}" destId="{47C36061-56AE-4248-AAFE-E5BA84BE4731}" srcOrd="0" destOrd="0" presId="urn:microsoft.com/office/officeart/2005/8/layout/orgChart1"/>
    <dgm:cxn modelId="{477625FE-56B4-E441-AFB2-D9466DDBF55A}" type="presOf" srcId="{5F678AEE-E935-664D-B2AE-232DE8745DA2}" destId="{B097A271-E59A-5244-AF74-09F923A2F6B5}" srcOrd="0" destOrd="0" presId="urn:microsoft.com/office/officeart/2005/8/layout/orgChart1"/>
    <dgm:cxn modelId="{B74F496B-A345-1042-8B0E-A6FE9FA4AE9D}" type="presParOf" srcId="{267EEA8B-725E-6242-B373-D459B0EC59EA}" destId="{461FE72C-450B-3C49-84BF-1A3D5D82A51E}" srcOrd="0" destOrd="0" presId="urn:microsoft.com/office/officeart/2005/8/layout/orgChart1"/>
    <dgm:cxn modelId="{4C531AE1-A758-C44B-8222-1AFACB67FB6A}" type="presParOf" srcId="{461FE72C-450B-3C49-84BF-1A3D5D82A51E}" destId="{4A7AD79F-0AF9-6B4C-AB49-1B6130916FFF}" srcOrd="0" destOrd="0" presId="urn:microsoft.com/office/officeart/2005/8/layout/orgChart1"/>
    <dgm:cxn modelId="{4DD2C4B5-94AD-8249-A56F-D44269235A42}" type="presParOf" srcId="{4A7AD79F-0AF9-6B4C-AB49-1B6130916FFF}" destId="{BB09BA0D-F1F3-D349-B12E-0D173892C4D2}" srcOrd="0" destOrd="0" presId="urn:microsoft.com/office/officeart/2005/8/layout/orgChart1"/>
    <dgm:cxn modelId="{DA393CBB-950E-1941-9D8D-F21FF6DAA727}" type="presParOf" srcId="{4A7AD79F-0AF9-6B4C-AB49-1B6130916FFF}" destId="{913A0A97-2CF1-2448-9A69-21C89512F2B6}" srcOrd="1" destOrd="0" presId="urn:microsoft.com/office/officeart/2005/8/layout/orgChart1"/>
    <dgm:cxn modelId="{CD5B11C2-1E7F-5041-A093-357F38627B2A}" type="presParOf" srcId="{461FE72C-450B-3C49-84BF-1A3D5D82A51E}" destId="{BE331485-E81D-DE46-997E-84A69778C5BF}" srcOrd="1" destOrd="0" presId="urn:microsoft.com/office/officeart/2005/8/layout/orgChart1"/>
    <dgm:cxn modelId="{3A71570C-D7F1-7549-B085-61D95BF8B965}" type="presParOf" srcId="{BE331485-E81D-DE46-997E-84A69778C5BF}" destId="{81A64DD0-095A-3242-9719-F4FA40A98D61}" srcOrd="0" destOrd="0" presId="urn:microsoft.com/office/officeart/2005/8/layout/orgChart1"/>
    <dgm:cxn modelId="{7B1DF076-3FDA-2D4A-8C5F-9EE719E59960}" type="presParOf" srcId="{BE331485-E81D-DE46-997E-84A69778C5BF}" destId="{4062D5AB-A8A2-D749-935E-E4BB6E241FA8}" srcOrd="1" destOrd="0" presId="urn:microsoft.com/office/officeart/2005/8/layout/orgChart1"/>
    <dgm:cxn modelId="{DFEC6B1B-385D-C548-B6E4-4ABED55A7C1B}" type="presParOf" srcId="{4062D5AB-A8A2-D749-935E-E4BB6E241FA8}" destId="{E4174A27-B4C4-3B44-8889-3565928B7564}" srcOrd="0" destOrd="0" presId="urn:microsoft.com/office/officeart/2005/8/layout/orgChart1"/>
    <dgm:cxn modelId="{62209751-9660-6C4A-B281-A0558F8E41BD}" type="presParOf" srcId="{E4174A27-B4C4-3B44-8889-3565928B7564}" destId="{9C1CCA48-2A30-7C4A-8BE4-FB60E11BAFC2}" srcOrd="0" destOrd="0" presId="urn:microsoft.com/office/officeart/2005/8/layout/orgChart1"/>
    <dgm:cxn modelId="{6DEBE467-1036-674D-828E-6C95ECD51CD7}" type="presParOf" srcId="{E4174A27-B4C4-3B44-8889-3565928B7564}" destId="{000BB9AE-B273-DF45-AE65-019DCB2626E6}" srcOrd="1" destOrd="0" presId="urn:microsoft.com/office/officeart/2005/8/layout/orgChart1"/>
    <dgm:cxn modelId="{2E883E2B-14E7-E14E-AEF2-71DE9D8FF455}" type="presParOf" srcId="{4062D5AB-A8A2-D749-935E-E4BB6E241FA8}" destId="{E4ECAFC2-ABA2-B548-ACBC-E003E93E68A4}" srcOrd="1" destOrd="0" presId="urn:microsoft.com/office/officeart/2005/8/layout/orgChart1"/>
    <dgm:cxn modelId="{AEFC20F6-FB1A-E945-B5D3-8AB847F0F98B}" type="presParOf" srcId="{E4ECAFC2-ABA2-B548-ACBC-E003E93E68A4}" destId="{47C36061-56AE-4248-AAFE-E5BA84BE4731}" srcOrd="0" destOrd="0" presId="urn:microsoft.com/office/officeart/2005/8/layout/orgChart1"/>
    <dgm:cxn modelId="{8A894857-8479-0A44-ACE9-98A747586F53}" type="presParOf" srcId="{E4ECAFC2-ABA2-B548-ACBC-E003E93E68A4}" destId="{7B56AC6A-B84F-7B47-909B-F8670EEF9331}" srcOrd="1" destOrd="0" presId="urn:microsoft.com/office/officeart/2005/8/layout/orgChart1"/>
    <dgm:cxn modelId="{8E7E1C6C-8495-1B4F-B59E-E63A75048134}" type="presParOf" srcId="{7B56AC6A-B84F-7B47-909B-F8670EEF9331}" destId="{88053FB3-BB1E-154B-9808-ACE282CFC7E9}" srcOrd="0" destOrd="0" presId="urn:microsoft.com/office/officeart/2005/8/layout/orgChart1"/>
    <dgm:cxn modelId="{61BDD301-A54F-2D4A-A7B8-2B794B34F1DD}" type="presParOf" srcId="{88053FB3-BB1E-154B-9808-ACE282CFC7E9}" destId="{730A63ED-8DCB-C54B-BFB3-06541C8D0D59}" srcOrd="0" destOrd="0" presId="urn:microsoft.com/office/officeart/2005/8/layout/orgChart1"/>
    <dgm:cxn modelId="{70DF3530-4F33-2A49-A55C-7C6C02B92650}" type="presParOf" srcId="{88053FB3-BB1E-154B-9808-ACE282CFC7E9}" destId="{07089FE4-CFDC-3249-A922-2981A51E171B}" srcOrd="1" destOrd="0" presId="urn:microsoft.com/office/officeart/2005/8/layout/orgChart1"/>
    <dgm:cxn modelId="{32CA3DAD-EFC9-D34E-A632-509D22D08D1F}" type="presParOf" srcId="{7B56AC6A-B84F-7B47-909B-F8670EEF9331}" destId="{546A13E9-767D-AE47-93E5-88B4DAD7A166}" srcOrd="1" destOrd="0" presId="urn:microsoft.com/office/officeart/2005/8/layout/orgChart1"/>
    <dgm:cxn modelId="{29EA8B8D-3A73-464E-8939-856E57C05E06}" type="presParOf" srcId="{546A13E9-767D-AE47-93E5-88B4DAD7A166}" destId="{B3932F84-2BE6-2B40-9C79-F7A0B58D8255}" srcOrd="0" destOrd="0" presId="urn:microsoft.com/office/officeart/2005/8/layout/orgChart1"/>
    <dgm:cxn modelId="{580A72EC-88BE-0B42-9A1C-AD548A6C294B}" type="presParOf" srcId="{546A13E9-767D-AE47-93E5-88B4DAD7A166}" destId="{4BAAC3D2-749A-994A-9A2A-4CE4D761F44B}" srcOrd="1" destOrd="0" presId="urn:microsoft.com/office/officeart/2005/8/layout/orgChart1"/>
    <dgm:cxn modelId="{2FDE4CF7-CAAA-4348-992D-A86A060FE174}" type="presParOf" srcId="{4BAAC3D2-749A-994A-9A2A-4CE4D761F44B}" destId="{A6B7E115-FFDD-054E-9DA8-199E31FFDA08}" srcOrd="0" destOrd="0" presId="urn:microsoft.com/office/officeart/2005/8/layout/orgChart1"/>
    <dgm:cxn modelId="{C52AE7A4-A3C8-134B-86E6-396617D66462}" type="presParOf" srcId="{A6B7E115-FFDD-054E-9DA8-199E31FFDA08}" destId="{6733D7E0-5F8B-4543-834F-F1418A236D21}" srcOrd="0" destOrd="0" presId="urn:microsoft.com/office/officeart/2005/8/layout/orgChart1"/>
    <dgm:cxn modelId="{14D0A8C0-D0D7-DC42-8676-A5EC0E07BFBF}" type="presParOf" srcId="{A6B7E115-FFDD-054E-9DA8-199E31FFDA08}" destId="{D1854631-E42F-1C4C-A8B8-05C00354E8F6}" srcOrd="1" destOrd="0" presId="urn:microsoft.com/office/officeart/2005/8/layout/orgChart1"/>
    <dgm:cxn modelId="{822ED8D4-55BD-E04F-8446-1FDC685B08B7}" type="presParOf" srcId="{4BAAC3D2-749A-994A-9A2A-4CE4D761F44B}" destId="{C6DFE464-4425-AB48-AC95-27A98AEC9B7B}" srcOrd="1" destOrd="0" presId="urn:microsoft.com/office/officeart/2005/8/layout/orgChart1"/>
    <dgm:cxn modelId="{E8182074-9222-4D4D-A126-6666E9E429EE}" type="presParOf" srcId="{4BAAC3D2-749A-994A-9A2A-4CE4D761F44B}" destId="{9AF7973F-7D89-3743-8FE0-4E610227DFB1}" srcOrd="2" destOrd="0" presId="urn:microsoft.com/office/officeart/2005/8/layout/orgChart1"/>
    <dgm:cxn modelId="{27283286-4890-504A-8DB6-A5F2088AECFE}" type="presParOf" srcId="{546A13E9-767D-AE47-93E5-88B4DAD7A166}" destId="{80B380E0-EA15-6047-A59E-B72BA50A0261}" srcOrd="2" destOrd="0" presId="urn:microsoft.com/office/officeart/2005/8/layout/orgChart1"/>
    <dgm:cxn modelId="{E10B85F3-87BA-3C46-996B-D462EB1A19D1}" type="presParOf" srcId="{546A13E9-767D-AE47-93E5-88B4DAD7A166}" destId="{256CF897-73B5-5240-AB5C-75EA676B58EE}" srcOrd="3" destOrd="0" presId="urn:microsoft.com/office/officeart/2005/8/layout/orgChart1"/>
    <dgm:cxn modelId="{25738B68-2E97-1243-9FA4-50431B103AA4}" type="presParOf" srcId="{256CF897-73B5-5240-AB5C-75EA676B58EE}" destId="{A3ABFA6A-5FF6-4D47-ADBA-77D3395C362C}" srcOrd="0" destOrd="0" presId="urn:microsoft.com/office/officeart/2005/8/layout/orgChart1"/>
    <dgm:cxn modelId="{395B797F-A75C-B843-9015-14B9941B57DC}" type="presParOf" srcId="{A3ABFA6A-5FF6-4D47-ADBA-77D3395C362C}" destId="{B95F566C-8211-714D-B99F-C61EEEC4F393}" srcOrd="0" destOrd="0" presId="urn:microsoft.com/office/officeart/2005/8/layout/orgChart1"/>
    <dgm:cxn modelId="{64CE99BC-C5DD-D74A-A22F-614132DB62AD}" type="presParOf" srcId="{A3ABFA6A-5FF6-4D47-ADBA-77D3395C362C}" destId="{51B47167-44C4-8243-9796-F80667B51216}" srcOrd="1" destOrd="0" presId="urn:microsoft.com/office/officeart/2005/8/layout/orgChart1"/>
    <dgm:cxn modelId="{477492BC-A2EC-614B-9C3C-A31E6B7BA26C}" type="presParOf" srcId="{256CF897-73B5-5240-AB5C-75EA676B58EE}" destId="{DB26541A-D1A0-4741-89AE-C7747E51771C}" srcOrd="1" destOrd="0" presId="urn:microsoft.com/office/officeart/2005/8/layout/orgChart1"/>
    <dgm:cxn modelId="{1371B7E0-8995-9247-A5D3-AA785AEAD665}" type="presParOf" srcId="{256CF897-73B5-5240-AB5C-75EA676B58EE}" destId="{DED58E7C-6929-4B43-947C-A5FCF4E9B98E}" srcOrd="2" destOrd="0" presId="urn:microsoft.com/office/officeart/2005/8/layout/orgChart1"/>
    <dgm:cxn modelId="{E97C3DE4-1E13-1048-B493-C5A068F7D2FA}" type="presParOf" srcId="{546A13E9-767D-AE47-93E5-88B4DAD7A166}" destId="{34E514CC-DD73-834E-9388-E912095C24CE}" srcOrd="4" destOrd="0" presId="urn:microsoft.com/office/officeart/2005/8/layout/orgChart1"/>
    <dgm:cxn modelId="{A1D370CC-2E66-D74A-87DF-6B5EC7E85378}" type="presParOf" srcId="{546A13E9-767D-AE47-93E5-88B4DAD7A166}" destId="{8D7F3DC3-C09F-D14C-B2F0-A2734280FB28}" srcOrd="5" destOrd="0" presId="urn:microsoft.com/office/officeart/2005/8/layout/orgChart1"/>
    <dgm:cxn modelId="{9EBF0052-FCC6-6046-896B-AB42D8ABB12B}" type="presParOf" srcId="{8D7F3DC3-C09F-D14C-B2F0-A2734280FB28}" destId="{4AE1E562-8939-BE48-B6EF-B2553BAC0A13}" srcOrd="0" destOrd="0" presId="urn:microsoft.com/office/officeart/2005/8/layout/orgChart1"/>
    <dgm:cxn modelId="{8EC6F9B7-3C05-6544-964A-371A2561CA96}" type="presParOf" srcId="{4AE1E562-8939-BE48-B6EF-B2553BAC0A13}" destId="{0B88E1A3-0EC5-EE47-BDC3-951FCE5B1775}" srcOrd="0" destOrd="0" presId="urn:microsoft.com/office/officeart/2005/8/layout/orgChart1"/>
    <dgm:cxn modelId="{997E346F-BA76-B74B-A076-D58792C62E2E}" type="presParOf" srcId="{4AE1E562-8939-BE48-B6EF-B2553BAC0A13}" destId="{5B6E6EDE-1913-7440-992E-9502E9220011}" srcOrd="1" destOrd="0" presId="urn:microsoft.com/office/officeart/2005/8/layout/orgChart1"/>
    <dgm:cxn modelId="{2D73B499-398E-5D4E-AE84-A5E747B6ED94}" type="presParOf" srcId="{8D7F3DC3-C09F-D14C-B2F0-A2734280FB28}" destId="{8BEC84EC-B577-FD43-AB53-6CE87A57C315}" srcOrd="1" destOrd="0" presId="urn:microsoft.com/office/officeart/2005/8/layout/orgChart1"/>
    <dgm:cxn modelId="{EB252657-C320-7C49-B636-40E3AB24924C}" type="presParOf" srcId="{8D7F3DC3-C09F-D14C-B2F0-A2734280FB28}" destId="{ADE91A37-0F8D-9A42-84D3-809594687F2B}" srcOrd="2" destOrd="0" presId="urn:microsoft.com/office/officeart/2005/8/layout/orgChart1"/>
    <dgm:cxn modelId="{067663AE-AE48-6148-A960-B8DBE4CA3657}" type="presParOf" srcId="{546A13E9-767D-AE47-93E5-88B4DAD7A166}" destId="{D76D3083-208F-BD42-A9A8-E113DAC05B97}" srcOrd="6" destOrd="0" presId="urn:microsoft.com/office/officeart/2005/8/layout/orgChart1"/>
    <dgm:cxn modelId="{74947F98-D08F-6A40-88C3-5716454C0BFB}" type="presParOf" srcId="{546A13E9-767D-AE47-93E5-88B4DAD7A166}" destId="{4B37327B-F263-FE46-B7BC-86BFB2EA6ADF}" srcOrd="7" destOrd="0" presId="urn:microsoft.com/office/officeart/2005/8/layout/orgChart1"/>
    <dgm:cxn modelId="{BB226054-F78A-7A45-AA15-7FCCB6562867}" type="presParOf" srcId="{4B37327B-F263-FE46-B7BC-86BFB2EA6ADF}" destId="{76A993F2-1F2B-D149-96AD-523DCF51FA01}" srcOrd="0" destOrd="0" presId="urn:microsoft.com/office/officeart/2005/8/layout/orgChart1"/>
    <dgm:cxn modelId="{8A103DE0-89EB-4E4B-80F5-93E8241B2753}" type="presParOf" srcId="{76A993F2-1F2B-D149-96AD-523DCF51FA01}" destId="{5C9AF71D-FCBF-9248-ADA8-C8F7C12B4FA8}" srcOrd="0" destOrd="0" presId="urn:microsoft.com/office/officeart/2005/8/layout/orgChart1"/>
    <dgm:cxn modelId="{821C1C65-2B64-FE4E-B951-FB2B2C193909}" type="presParOf" srcId="{76A993F2-1F2B-D149-96AD-523DCF51FA01}" destId="{0C10A5CA-9C85-1A44-9CB8-FA644D9C15C5}" srcOrd="1" destOrd="0" presId="urn:microsoft.com/office/officeart/2005/8/layout/orgChart1"/>
    <dgm:cxn modelId="{3CBDB090-048D-F945-8532-B639D6903753}" type="presParOf" srcId="{4B37327B-F263-FE46-B7BC-86BFB2EA6ADF}" destId="{B8E7D849-3A98-C143-BC51-1BAAC1AEE351}" srcOrd="1" destOrd="0" presId="urn:microsoft.com/office/officeart/2005/8/layout/orgChart1"/>
    <dgm:cxn modelId="{F8E5DAEE-075F-A44F-91A1-A0D7C7355F5E}" type="presParOf" srcId="{4B37327B-F263-FE46-B7BC-86BFB2EA6ADF}" destId="{F361CB6E-BE22-6F48-B7E1-6C1361E77E4B}" srcOrd="2" destOrd="0" presId="urn:microsoft.com/office/officeart/2005/8/layout/orgChart1"/>
    <dgm:cxn modelId="{24210482-6C4D-F944-A10D-E3675735E205}" type="presParOf" srcId="{7B56AC6A-B84F-7B47-909B-F8670EEF9331}" destId="{AC5876BD-5D97-7C41-9CF2-F5A1E56DDA9D}" srcOrd="2" destOrd="0" presId="urn:microsoft.com/office/officeart/2005/8/layout/orgChart1"/>
    <dgm:cxn modelId="{EB2B9D89-FD23-A647-81D8-FFBBFAF2B660}" type="presParOf" srcId="{4062D5AB-A8A2-D749-935E-E4BB6E241FA8}" destId="{60F3A790-9C7B-8E4B-8355-A5E9B2F484FE}" srcOrd="2" destOrd="0" presId="urn:microsoft.com/office/officeart/2005/8/layout/orgChart1"/>
    <dgm:cxn modelId="{AA4C384E-88F4-D64F-9638-A89C9B835C40}" type="presParOf" srcId="{60F3A790-9C7B-8E4B-8355-A5E9B2F484FE}" destId="{909D32B3-C84D-AF44-A9F0-822A490F80D3}" srcOrd="0" destOrd="0" presId="urn:microsoft.com/office/officeart/2005/8/layout/orgChart1"/>
    <dgm:cxn modelId="{9C6F4563-F342-A049-AF86-CCF52FB15475}" type="presParOf" srcId="{60F3A790-9C7B-8E4B-8355-A5E9B2F484FE}" destId="{59EA066C-86FA-6247-8099-7DB1542D37D8}" srcOrd="1" destOrd="0" presId="urn:microsoft.com/office/officeart/2005/8/layout/orgChart1"/>
    <dgm:cxn modelId="{E4D7FE1B-D949-E04D-A33A-803C847B6F2A}" type="presParOf" srcId="{59EA066C-86FA-6247-8099-7DB1542D37D8}" destId="{2E37BC69-8CE8-6644-AF45-FCF4622B1CEF}" srcOrd="0" destOrd="0" presId="urn:microsoft.com/office/officeart/2005/8/layout/orgChart1"/>
    <dgm:cxn modelId="{E0F9BFBB-BC8E-B545-A1B5-0A60D6300C49}" type="presParOf" srcId="{2E37BC69-8CE8-6644-AF45-FCF4622B1CEF}" destId="{D8D44E0E-7983-AD4B-9259-1943DFEE74CD}" srcOrd="0" destOrd="0" presId="urn:microsoft.com/office/officeart/2005/8/layout/orgChart1"/>
    <dgm:cxn modelId="{720D98F8-43B1-7844-A916-B5EE7E764E8B}" type="presParOf" srcId="{2E37BC69-8CE8-6644-AF45-FCF4622B1CEF}" destId="{F321A8A5-0750-1B40-9527-5168DA345945}" srcOrd="1" destOrd="0" presId="urn:microsoft.com/office/officeart/2005/8/layout/orgChart1"/>
    <dgm:cxn modelId="{D5B8D203-8580-E743-9902-30BFC5EF7719}" type="presParOf" srcId="{59EA066C-86FA-6247-8099-7DB1542D37D8}" destId="{0B76B9AF-F625-814A-AB7F-F3DC6F1FFF78}" srcOrd="1" destOrd="0" presId="urn:microsoft.com/office/officeart/2005/8/layout/orgChart1"/>
    <dgm:cxn modelId="{9933CBBF-3AE3-214F-81F7-BABACD34FA78}" type="presParOf" srcId="{59EA066C-86FA-6247-8099-7DB1542D37D8}" destId="{901433E0-1430-E040-B803-06E4B8110767}" srcOrd="2" destOrd="0" presId="urn:microsoft.com/office/officeart/2005/8/layout/orgChart1"/>
    <dgm:cxn modelId="{7D0260CB-DA2A-3843-AABB-3813F02D1317}" type="presParOf" srcId="{60F3A790-9C7B-8E4B-8355-A5E9B2F484FE}" destId="{D0A32781-D353-5649-B2C1-EB1E15857656}" srcOrd="2" destOrd="0" presId="urn:microsoft.com/office/officeart/2005/8/layout/orgChart1"/>
    <dgm:cxn modelId="{2AE4BEA8-BBB9-6247-8A68-65E09225172E}" type="presParOf" srcId="{60F3A790-9C7B-8E4B-8355-A5E9B2F484FE}" destId="{2CC48585-E616-4E4A-A9EE-E1B5371D194B}" srcOrd="3" destOrd="0" presId="urn:microsoft.com/office/officeart/2005/8/layout/orgChart1"/>
    <dgm:cxn modelId="{11E669F8-4528-CF42-998B-F1ABB31296E2}" type="presParOf" srcId="{2CC48585-E616-4E4A-A9EE-E1B5371D194B}" destId="{C328BA75-2D90-4649-872C-49E129A36545}" srcOrd="0" destOrd="0" presId="urn:microsoft.com/office/officeart/2005/8/layout/orgChart1"/>
    <dgm:cxn modelId="{40569898-F1BF-E04E-9B09-3076C38EC08F}" type="presParOf" srcId="{C328BA75-2D90-4649-872C-49E129A36545}" destId="{94346E35-8407-EC44-A5D4-AC1917912934}" srcOrd="0" destOrd="0" presId="urn:microsoft.com/office/officeart/2005/8/layout/orgChart1"/>
    <dgm:cxn modelId="{058A0F6B-A812-7547-9BCA-F64141425EC3}" type="presParOf" srcId="{C328BA75-2D90-4649-872C-49E129A36545}" destId="{9605D26C-F98F-2146-812F-5A46D1AE3310}" srcOrd="1" destOrd="0" presId="urn:microsoft.com/office/officeart/2005/8/layout/orgChart1"/>
    <dgm:cxn modelId="{3D858D93-CEC1-8F44-A60A-E5025329A11E}" type="presParOf" srcId="{2CC48585-E616-4E4A-A9EE-E1B5371D194B}" destId="{BF883318-7325-144A-85E2-067F16ED6808}" srcOrd="1" destOrd="0" presId="urn:microsoft.com/office/officeart/2005/8/layout/orgChart1"/>
    <dgm:cxn modelId="{A87E2B39-DD00-1D44-A758-627EA5D059AE}" type="presParOf" srcId="{2CC48585-E616-4E4A-A9EE-E1B5371D194B}" destId="{25A1CA3E-C9E8-094C-AB6F-BB9158DF63CB}" srcOrd="2" destOrd="0" presId="urn:microsoft.com/office/officeart/2005/8/layout/orgChart1"/>
    <dgm:cxn modelId="{A0055365-A743-924A-88FB-7EE093133A96}" type="presParOf" srcId="{60F3A790-9C7B-8E4B-8355-A5E9B2F484FE}" destId="{2465AA5D-A7F9-384B-9392-F4D1A36D87F8}" srcOrd="4" destOrd="0" presId="urn:microsoft.com/office/officeart/2005/8/layout/orgChart1"/>
    <dgm:cxn modelId="{0EE84AB2-EDB2-3948-A6D8-C520C1F1EAD1}" type="presParOf" srcId="{60F3A790-9C7B-8E4B-8355-A5E9B2F484FE}" destId="{707EBF3C-4E22-4048-BF41-BDF9DF2FC5BF}" srcOrd="5" destOrd="0" presId="urn:microsoft.com/office/officeart/2005/8/layout/orgChart1"/>
    <dgm:cxn modelId="{F82061FD-8273-2C4F-A6AA-636F53751E6A}" type="presParOf" srcId="{707EBF3C-4E22-4048-BF41-BDF9DF2FC5BF}" destId="{2514B211-05A8-3C42-A9F4-FAF2A7A43571}" srcOrd="0" destOrd="0" presId="urn:microsoft.com/office/officeart/2005/8/layout/orgChart1"/>
    <dgm:cxn modelId="{9D447006-CC5A-9840-BC3A-9C82ADA380D8}" type="presParOf" srcId="{2514B211-05A8-3C42-A9F4-FAF2A7A43571}" destId="{B097A271-E59A-5244-AF74-09F923A2F6B5}" srcOrd="0" destOrd="0" presId="urn:microsoft.com/office/officeart/2005/8/layout/orgChart1"/>
    <dgm:cxn modelId="{8AF6F7C2-7A41-7E46-ACBB-2AB25C043296}" type="presParOf" srcId="{2514B211-05A8-3C42-A9F4-FAF2A7A43571}" destId="{ADC418A7-71E7-9F48-9A73-C28FE5A24D3E}" srcOrd="1" destOrd="0" presId="urn:microsoft.com/office/officeart/2005/8/layout/orgChart1"/>
    <dgm:cxn modelId="{5AF37FEB-364B-0148-B177-4F99D706889A}" type="presParOf" srcId="{707EBF3C-4E22-4048-BF41-BDF9DF2FC5BF}" destId="{93781798-0530-DE49-80C7-5E709CCC2DBF}" srcOrd="1" destOrd="0" presId="urn:microsoft.com/office/officeart/2005/8/layout/orgChart1"/>
    <dgm:cxn modelId="{517AECDE-D1AD-814F-B848-73E9D9D347CA}" type="presParOf" srcId="{707EBF3C-4E22-4048-BF41-BDF9DF2FC5BF}" destId="{50FCA049-F5BB-E540-9EF1-8E09BCF8371F}" srcOrd="2" destOrd="0" presId="urn:microsoft.com/office/officeart/2005/8/layout/orgChart1"/>
    <dgm:cxn modelId="{6F203729-8F8E-CA4C-B1F7-22141ECB9E8F}" type="presParOf" srcId="{60F3A790-9C7B-8E4B-8355-A5E9B2F484FE}" destId="{FEEF7E8A-DE80-4944-BCE3-DE3F3BCC231B}" srcOrd="6" destOrd="0" presId="urn:microsoft.com/office/officeart/2005/8/layout/orgChart1"/>
    <dgm:cxn modelId="{1E1B2CCA-11C6-1C4A-BDE6-668393984CE4}" type="presParOf" srcId="{60F3A790-9C7B-8E4B-8355-A5E9B2F484FE}" destId="{558DC189-1B70-284E-9233-BCCADC03D1A0}" srcOrd="7" destOrd="0" presId="urn:microsoft.com/office/officeart/2005/8/layout/orgChart1"/>
    <dgm:cxn modelId="{A47DEDBF-3CDB-C647-867D-C01546B8E17F}" type="presParOf" srcId="{558DC189-1B70-284E-9233-BCCADC03D1A0}" destId="{C67FBC39-CD7C-7645-88FF-2664C4358942}" srcOrd="0" destOrd="0" presId="urn:microsoft.com/office/officeart/2005/8/layout/orgChart1"/>
    <dgm:cxn modelId="{605D11F4-F950-BF49-A009-A795FE33C3EE}" type="presParOf" srcId="{C67FBC39-CD7C-7645-88FF-2664C4358942}" destId="{1FD8582D-1D08-3545-A0A6-32F67CC75B1A}" srcOrd="0" destOrd="0" presId="urn:microsoft.com/office/officeart/2005/8/layout/orgChart1"/>
    <dgm:cxn modelId="{89F42F04-2287-364E-A579-0B468977650C}" type="presParOf" srcId="{C67FBC39-CD7C-7645-88FF-2664C4358942}" destId="{644527F5-29DD-974E-99EF-8151E9178BDC}" srcOrd="1" destOrd="0" presId="urn:microsoft.com/office/officeart/2005/8/layout/orgChart1"/>
    <dgm:cxn modelId="{C52D0F8E-C625-6E4E-955A-FA314E15F4C8}" type="presParOf" srcId="{558DC189-1B70-284E-9233-BCCADC03D1A0}" destId="{5B017EAA-E36F-004B-A3A8-3EA79BF2DF60}" srcOrd="1" destOrd="0" presId="urn:microsoft.com/office/officeart/2005/8/layout/orgChart1"/>
    <dgm:cxn modelId="{53622AA4-C6D9-8147-B4CB-B91F9AF278C2}" type="presParOf" srcId="{558DC189-1B70-284E-9233-BCCADC03D1A0}" destId="{F1188B37-64E0-034C-916A-AC735F80FC9D}" srcOrd="2" destOrd="0" presId="urn:microsoft.com/office/officeart/2005/8/layout/orgChart1"/>
    <dgm:cxn modelId="{87905A8D-528A-9246-8B92-739D7B0AC8FF}" type="presParOf" srcId="{461FE72C-450B-3C49-84BF-1A3D5D82A51E}" destId="{A95FE0D7-B8DB-834A-AE4E-FC5ACEE11A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F7E8A-DE80-4944-BCE3-DE3F3BCC231B}">
      <dsp:nvSpPr>
        <dsp:cNvPr id="0" name=""/>
        <dsp:cNvSpPr/>
      </dsp:nvSpPr>
      <dsp:spPr>
        <a:xfrm>
          <a:off x="8195468" y="1970714"/>
          <a:ext cx="170697" cy="1902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54"/>
              </a:lnTo>
              <a:lnTo>
                <a:pt x="170697" y="19020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5AA5D-A7F9-384B-9392-F4D1A36D87F8}">
      <dsp:nvSpPr>
        <dsp:cNvPr id="0" name=""/>
        <dsp:cNvSpPr/>
      </dsp:nvSpPr>
      <dsp:spPr>
        <a:xfrm>
          <a:off x="7262762" y="1970714"/>
          <a:ext cx="932705" cy="1902054"/>
        </a:xfrm>
        <a:custGeom>
          <a:avLst/>
          <a:gdLst/>
          <a:ahLst/>
          <a:cxnLst/>
          <a:rect l="0" t="0" r="0" b="0"/>
          <a:pathLst>
            <a:path>
              <a:moveTo>
                <a:pt x="932705" y="0"/>
              </a:moveTo>
              <a:lnTo>
                <a:pt x="932705" y="1902054"/>
              </a:lnTo>
              <a:lnTo>
                <a:pt x="0" y="19020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32781-D353-5649-B2C1-EB1E15857656}">
      <dsp:nvSpPr>
        <dsp:cNvPr id="0" name=""/>
        <dsp:cNvSpPr/>
      </dsp:nvSpPr>
      <dsp:spPr>
        <a:xfrm>
          <a:off x="8195468" y="1970714"/>
          <a:ext cx="170697" cy="747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16"/>
              </a:lnTo>
              <a:lnTo>
                <a:pt x="170697" y="74781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D32B3-C84D-AF44-A9F0-822A490F80D3}">
      <dsp:nvSpPr>
        <dsp:cNvPr id="0" name=""/>
        <dsp:cNvSpPr/>
      </dsp:nvSpPr>
      <dsp:spPr>
        <a:xfrm>
          <a:off x="8024771" y="1970714"/>
          <a:ext cx="170697" cy="747816"/>
        </a:xfrm>
        <a:custGeom>
          <a:avLst/>
          <a:gdLst/>
          <a:ahLst/>
          <a:cxnLst/>
          <a:rect l="0" t="0" r="0" b="0"/>
          <a:pathLst>
            <a:path>
              <a:moveTo>
                <a:pt x="170697" y="0"/>
              </a:moveTo>
              <a:lnTo>
                <a:pt x="170697" y="747816"/>
              </a:lnTo>
              <a:lnTo>
                <a:pt x="0" y="74781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D3083-208F-BD42-A9A8-E113DAC05B97}">
      <dsp:nvSpPr>
        <dsp:cNvPr id="0" name=""/>
        <dsp:cNvSpPr/>
      </dsp:nvSpPr>
      <dsp:spPr>
        <a:xfrm>
          <a:off x="8195468" y="5433429"/>
          <a:ext cx="3371091" cy="341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97"/>
              </a:lnTo>
              <a:lnTo>
                <a:pt x="3371091" y="170697"/>
              </a:lnTo>
              <a:lnTo>
                <a:pt x="3371091" y="34139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14CC-DD73-834E-9388-E912095C24CE}">
      <dsp:nvSpPr>
        <dsp:cNvPr id="0" name=""/>
        <dsp:cNvSpPr/>
      </dsp:nvSpPr>
      <dsp:spPr>
        <a:xfrm>
          <a:off x="8195468" y="5433429"/>
          <a:ext cx="1404009" cy="341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97"/>
              </a:lnTo>
              <a:lnTo>
                <a:pt x="1404009" y="170697"/>
              </a:lnTo>
              <a:lnTo>
                <a:pt x="1404009" y="34139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380E0-EA15-6047-A59E-B72BA50A0261}">
      <dsp:nvSpPr>
        <dsp:cNvPr id="0" name=""/>
        <dsp:cNvSpPr/>
      </dsp:nvSpPr>
      <dsp:spPr>
        <a:xfrm>
          <a:off x="7632395" y="5433429"/>
          <a:ext cx="563073" cy="341394"/>
        </a:xfrm>
        <a:custGeom>
          <a:avLst/>
          <a:gdLst/>
          <a:ahLst/>
          <a:cxnLst/>
          <a:rect l="0" t="0" r="0" b="0"/>
          <a:pathLst>
            <a:path>
              <a:moveTo>
                <a:pt x="563073" y="0"/>
              </a:moveTo>
              <a:lnTo>
                <a:pt x="563073" y="170697"/>
              </a:lnTo>
              <a:lnTo>
                <a:pt x="0" y="170697"/>
              </a:lnTo>
              <a:lnTo>
                <a:pt x="0" y="34139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32F84-2BE6-2B40-9C79-F7A0B58D8255}">
      <dsp:nvSpPr>
        <dsp:cNvPr id="0" name=""/>
        <dsp:cNvSpPr/>
      </dsp:nvSpPr>
      <dsp:spPr>
        <a:xfrm>
          <a:off x="5244844" y="5433429"/>
          <a:ext cx="2950623" cy="341394"/>
        </a:xfrm>
        <a:custGeom>
          <a:avLst/>
          <a:gdLst/>
          <a:ahLst/>
          <a:cxnLst/>
          <a:rect l="0" t="0" r="0" b="0"/>
          <a:pathLst>
            <a:path>
              <a:moveTo>
                <a:pt x="2950623" y="0"/>
              </a:moveTo>
              <a:lnTo>
                <a:pt x="2950623" y="170697"/>
              </a:lnTo>
              <a:lnTo>
                <a:pt x="0" y="170697"/>
              </a:lnTo>
              <a:lnTo>
                <a:pt x="0" y="34139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6061-56AE-4248-AAFE-E5BA84BE4731}">
      <dsp:nvSpPr>
        <dsp:cNvPr id="0" name=""/>
        <dsp:cNvSpPr/>
      </dsp:nvSpPr>
      <dsp:spPr>
        <a:xfrm>
          <a:off x="8149748" y="1970714"/>
          <a:ext cx="91440" cy="2649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98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64DD0-095A-3242-9719-F4FA40A98D61}">
      <dsp:nvSpPr>
        <dsp:cNvPr id="0" name=""/>
        <dsp:cNvSpPr/>
      </dsp:nvSpPr>
      <dsp:spPr>
        <a:xfrm>
          <a:off x="8149748" y="816475"/>
          <a:ext cx="91440" cy="341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39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BA0D-F1F3-D349-B12E-0D173892C4D2}">
      <dsp:nvSpPr>
        <dsp:cNvPr id="0" name=""/>
        <dsp:cNvSpPr/>
      </dsp:nvSpPr>
      <dsp:spPr>
        <a:xfrm>
          <a:off x="6366667" y="3631"/>
          <a:ext cx="3657602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Steering Committee</a:t>
          </a:r>
        </a:p>
      </dsp:txBody>
      <dsp:txXfrm>
        <a:off x="6406347" y="43311"/>
        <a:ext cx="3578242" cy="733484"/>
      </dsp:txXfrm>
    </dsp:sp>
    <dsp:sp modelId="{9C1CCA48-2A30-7C4A-8BE4-FB60E11BAFC2}">
      <dsp:nvSpPr>
        <dsp:cNvPr id="0" name=""/>
        <dsp:cNvSpPr/>
      </dsp:nvSpPr>
      <dsp:spPr>
        <a:xfrm>
          <a:off x="6976267" y="1157870"/>
          <a:ext cx="2438401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Project Sponsor</a:t>
          </a:r>
        </a:p>
      </dsp:txBody>
      <dsp:txXfrm>
        <a:off x="7015947" y="1197550"/>
        <a:ext cx="2359041" cy="733484"/>
      </dsp:txXfrm>
    </dsp:sp>
    <dsp:sp modelId="{730A63ED-8DCB-C54B-BFB3-06541C8D0D59}">
      <dsp:nvSpPr>
        <dsp:cNvPr id="0" name=""/>
        <dsp:cNvSpPr/>
      </dsp:nvSpPr>
      <dsp:spPr>
        <a:xfrm>
          <a:off x="6740607" y="4620585"/>
          <a:ext cx="2909721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Project Manager</a:t>
          </a:r>
        </a:p>
      </dsp:txBody>
      <dsp:txXfrm>
        <a:off x="6780287" y="4660265"/>
        <a:ext cx="2830361" cy="733484"/>
      </dsp:txXfrm>
    </dsp:sp>
    <dsp:sp modelId="{6733D7E0-5F8B-4543-834F-F1418A236D21}">
      <dsp:nvSpPr>
        <dsp:cNvPr id="0" name=""/>
        <dsp:cNvSpPr/>
      </dsp:nvSpPr>
      <dsp:spPr>
        <a:xfrm>
          <a:off x="4011532" y="5774824"/>
          <a:ext cx="2466623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Business Analysts</a:t>
          </a:r>
        </a:p>
      </dsp:txBody>
      <dsp:txXfrm>
        <a:off x="4051212" y="5814504"/>
        <a:ext cx="2387263" cy="733484"/>
      </dsp:txXfrm>
    </dsp:sp>
    <dsp:sp modelId="{B95F566C-8211-714D-B99F-C61EEEC4F393}">
      <dsp:nvSpPr>
        <dsp:cNvPr id="0" name=""/>
        <dsp:cNvSpPr/>
      </dsp:nvSpPr>
      <dsp:spPr>
        <a:xfrm>
          <a:off x="6819551" y="5774824"/>
          <a:ext cx="1625688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Developers</a:t>
          </a:r>
        </a:p>
      </dsp:txBody>
      <dsp:txXfrm>
        <a:off x="6859231" y="5814504"/>
        <a:ext cx="1546328" cy="733484"/>
      </dsp:txXfrm>
    </dsp:sp>
    <dsp:sp modelId="{0B88E1A3-0EC5-EE47-BDC3-951FCE5B1775}">
      <dsp:nvSpPr>
        <dsp:cNvPr id="0" name=""/>
        <dsp:cNvSpPr/>
      </dsp:nvSpPr>
      <dsp:spPr>
        <a:xfrm>
          <a:off x="8786633" y="5774824"/>
          <a:ext cx="1625688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Architects</a:t>
          </a:r>
        </a:p>
      </dsp:txBody>
      <dsp:txXfrm>
        <a:off x="8826313" y="5814504"/>
        <a:ext cx="1546328" cy="733484"/>
      </dsp:txXfrm>
    </dsp:sp>
    <dsp:sp modelId="{5C9AF71D-FCBF-9248-ADA8-C8F7C12B4FA8}">
      <dsp:nvSpPr>
        <dsp:cNvPr id="0" name=""/>
        <dsp:cNvSpPr/>
      </dsp:nvSpPr>
      <dsp:spPr>
        <a:xfrm>
          <a:off x="10753716" y="5774824"/>
          <a:ext cx="1625688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Testers</a:t>
          </a:r>
        </a:p>
      </dsp:txBody>
      <dsp:txXfrm>
        <a:off x="10793396" y="5814504"/>
        <a:ext cx="1546328" cy="733484"/>
      </dsp:txXfrm>
    </dsp:sp>
    <dsp:sp modelId="{D8D44E0E-7983-AD4B-9259-1943DFEE74CD}">
      <dsp:nvSpPr>
        <dsp:cNvPr id="0" name=""/>
        <dsp:cNvSpPr/>
      </dsp:nvSpPr>
      <dsp:spPr>
        <a:xfrm>
          <a:off x="5115049" y="2312108"/>
          <a:ext cx="2909721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Architecture Team</a:t>
          </a:r>
        </a:p>
      </dsp:txBody>
      <dsp:txXfrm>
        <a:off x="5154729" y="2351788"/>
        <a:ext cx="2830361" cy="733484"/>
      </dsp:txXfrm>
    </dsp:sp>
    <dsp:sp modelId="{94346E35-8407-EC44-A5D4-AC1917912934}">
      <dsp:nvSpPr>
        <dsp:cNvPr id="0" name=""/>
        <dsp:cNvSpPr/>
      </dsp:nvSpPr>
      <dsp:spPr>
        <a:xfrm>
          <a:off x="8366165" y="2312108"/>
          <a:ext cx="3417765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Change Advisory Board</a:t>
          </a:r>
        </a:p>
      </dsp:txBody>
      <dsp:txXfrm>
        <a:off x="8405845" y="2351788"/>
        <a:ext cx="3338405" cy="733484"/>
      </dsp:txXfrm>
    </dsp:sp>
    <dsp:sp modelId="{B097A271-E59A-5244-AF74-09F923A2F6B5}">
      <dsp:nvSpPr>
        <dsp:cNvPr id="0" name=""/>
        <dsp:cNvSpPr/>
      </dsp:nvSpPr>
      <dsp:spPr>
        <a:xfrm>
          <a:off x="5115049" y="3466347"/>
          <a:ext cx="2147712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Legal Advisor</a:t>
          </a:r>
        </a:p>
      </dsp:txBody>
      <dsp:txXfrm>
        <a:off x="5154729" y="3506027"/>
        <a:ext cx="2068352" cy="733484"/>
      </dsp:txXfrm>
    </dsp:sp>
    <dsp:sp modelId="{1FD8582D-1D08-3545-A0A6-32F67CC75B1A}">
      <dsp:nvSpPr>
        <dsp:cNvPr id="0" name=""/>
        <dsp:cNvSpPr/>
      </dsp:nvSpPr>
      <dsp:spPr>
        <a:xfrm>
          <a:off x="8366165" y="3466347"/>
          <a:ext cx="2655772" cy="812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Media Consultant</a:t>
          </a:r>
        </a:p>
      </dsp:txBody>
      <dsp:txXfrm>
        <a:off x="8405845" y="3506027"/>
        <a:ext cx="2576412" cy="733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2491-43A6-6C41-9F27-1732A1BA7B28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2851D-B363-FD4D-8B84-2DA513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5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66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7026"/>
            <a:ext cx="13005197" cy="339566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63"/>
            <a:ext cx="13005197" cy="235426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30" indent="0" algn="ctr">
              <a:buNone/>
              <a:defRPr sz="2667"/>
            </a:lvl2pPr>
            <a:lvl3pPr marL="1219261" indent="0" algn="ctr">
              <a:buNone/>
              <a:defRPr sz="2400"/>
            </a:lvl3pPr>
            <a:lvl4pPr marL="1828891" indent="0" algn="ctr">
              <a:buNone/>
              <a:defRPr sz="2133"/>
            </a:lvl4pPr>
            <a:lvl5pPr marL="2438522" indent="0" algn="ctr">
              <a:buNone/>
              <a:defRPr sz="2133"/>
            </a:lvl5pPr>
            <a:lvl6pPr marL="3048152" indent="0" algn="ctr">
              <a:buNone/>
              <a:defRPr sz="2133"/>
            </a:lvl6pPr>
            <a:lvl7pPr marL="3657783" indent="0" algn="ctr">
              <a:buNone/>
              <a:defRPr sz="2133"/>
            </a:lvl7pPr>
            <a:lvl8pPr marL="4267413" indent="0" algn="ctr">
              <a:buNone/>
              <a:defRPr sz="2133"/>
            </a:lvl8pPr>
            <a:lvl9pPr marL="487704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8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37" y="650875"/>
            <a:ext cx="5592404" cy="2274888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72576" y="1404939"/>
            <a:ext cx="8778084" cy="69310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3837" y="2925763"/>
            <a:ext cx="5592404" cy="5421312"/>
          </a:xfrm>
        </p:spPr>
        <p:txBody>
          <a:bodyPr/>
          <a:lstStyle>
            <a:lvl1pPr marL="0" indent="0">
              <a:buNone/>
              <a:defRPr sz="2133"/>
            </a:lvl1pPr>
            <a:lvl2pPr marL="609630" indent="0">
              <a:buNone/>
              <a:defRPr sz="1867"/>
            </a:lvl2pPr>
            <a:lvl3pPr marL="1219261" indent="0">
              <a:buNone/>
              <a:defRPr sz="1600"/>
            </a:lvl3pPr>
            <a:lvl4pPr marL="1828891" indent="0">
              <a:buNone/>
              <a:defRPr sz="1333"/>
            </a:lvl4pPr>
            <a:lvl5pPr marL="2438522" indent="0">
              <a:buNone/>
              <a:defRPr sz="1333"/>
            </a:lvl5pPr>
            <a:lvl6pPr marL="3048152" indent="0">
              <a:buNone/>
              <a:defRPr sz="1333"/>
            </a:lvl6pPr>
            <a:lvl7pPr marL="3657783" indent="0">
              <a:buNone/>
              <a:defRPr sz="1333"/>
            </a:lvl7pPr>
            <a:lvl8pPr marL="4267413" indent="0">
              <a:buNone/>
              <a:defRPr sz="1333"/>
            </a:lvl8pPr>
            <a:lvl9pPr marL="487704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8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68123" y="254000"/>
            <a:ext cx="4097992" cy="877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148" y="254000"/>
            <a:ext cx="12090769" cy="877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3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48" y="3187700"/>
            <a:ext cx="16391967" cy="5842000"/>
          </a:xfrm>
        </p:spPr>
        <p:txBody>
          <a:bodyPr anchor="t"/>
          <a:lstStyle>
            <a:lvl1pPr>
              <a:spcBef>
                <a:spcPts val="3600"/>
              </a:spcBef>
              <a:defRPr sz="4000"/>
            </a:lvl1pPr>
            <a:lvl2pPr>
              <a:spcBef>
                <a:spcPts val="3600"/>
              </a:spcBef>
              <a:defRPr sz="4000"/>
            </a:lvl2pPr>
            <a:lvl3pPr>
              <a:spcBef>
                <a:spcPts val="3600"/>
              </a:spcBef>
              <a:defRPr sz="4000"/>
            </a:lvl3pPr>
            <a:lvl4pPr>
              <a:spcBef>
                <a:spcPts val="3600"/>
              </a:spcBef>
              <a:defRPr sz="4000"/>
            </a:lvl4pPr>
            <a:lvl5pPr>
              <a:spcBef>
                <a:spcPts val="3600"/>
              </a:spcBef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6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48" y="3187700"/>
            <a:ext cx="16391967" cy="5842000"/>
          </a:xfrm>
        </p:spPr>
        <p:txBody>
          <a:bodyPr anchor="t"/>
          <a:lstStyle>
            <a:lvl1pPr>
              <a:spcBef>
                <a:spcPts val="3600"/>
              </a:spcBef>
              <a:defRPr sz="4000"/>
            </a:lvl1pPr>
            <a:lvl2pPr>
              <a:spcBef>
                <a:spcPts val="3600"/>
              </a:spcBef>
              <a:defRPr sz="4000"/>
            </a:lvl2pPr>
            <a:lvl3pPr>
              <a:spcBef>
                <a:spcPts val="3600"/>
              </a:spcBef>
              <a:defRPr sz="4000"/>
            </a:lvl3pPr>
            <a:lvl4pPr>
              <a:spcBef>
                <a:spcPts val="3600"/>
              </a:spcBef>
              <a:defRPr sz="4000"/>
            </a:lvl4pPr>
            <a:lvl5pPr>
              <a:spcBef>
                <a:spcPts val="3600"/>
              </a:spcBef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89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254" y="2432051"/>
            <a:ext cx="14956824" cy="405606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254" y="6527800"/>
            <a:ext cx="14956824" cy="2133600"/>
          </a:xfrm>
        </p:spPr>
        <p:txBody>
          <a:bodyPr/>
          <a:lstStyle>
            <a:lvl1pPr marL="0" indent="0">
              <a:buNone/>
              <a:defRPr sz="3200"/>
            </a:lvl1pPr>
            <a:lvl2pPr marL="609630" indent="0">
              <a:buNone/>
              <a:defRPr sz="2667"/>
            </a:lvl2pPr>
            <a:lvl3pPr marL="1219261" indent="0">
              <a:buNone/>
              <a:defRPr sz="2400"/>
            </a:lvl3pPr>
            <a:lvl4pPr marL="1828891" indent="0">
              <a:buNone/>
              <a:defRPr sz="2133"/>
            </a:lvl4pPr>
            <a:lvl5pPr marL="2438522" indent="0">
              <a:buNone/>
              <a:defRPr sz="2133"/>
            </a:lvl5pPr>
            <a:lvl6pPr marL="3048152" indent="0">
              <a:buNone/>
              <a:defRPr sz="2133"/>
            </a:lvl6pPr>
            <a:lvl7pPr marL="3657783" indent="0">
              <a:buNone/>
              <a:defRPr sz="2133"/>
            </a:lvl7pPr>
            <a:lvl8pPr marL="4267413" indent="0">
              <a:buNone/>
              <a:defRPr sz="2133"/>
            </a:lvl8pPr>
            <a:lvl9pPr marL="4877044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146" y="3187700"/>
            <a:ext cx="8046720" cy="5760720"/>
          </a:xfrm>
        </p:spPr>
        <p:txBody>
          <a:bodyPr anchor="t"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9395" y="3187700"/>
            <a:ext cx="8046720" cy="5760720"/>
          </a:xfrm>
        </p:spPr>
        <p:txBody>
          <a:bodyPr anchor="t"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37" y="519113"/>
            <a:ext cx="14956824" cy="188595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37" y="2590800"/>
            <a:ext cx="7336591" cy="6211888"/>
          </a:xfrm>
        </p:spPr>
        <p:txBody>
          <a:bodyPr anchor="t"/>
          <a:lstStyle>
            <a:lvl1pPr>
              <a:spcBef>
                <a:spcPts val="3000"/>
              </a:spcBef>
              <a:defRPr sz="3600"/>
            </a:lvl1pPr>
            <a:lvl2pPr>
              <a:spcBef>
                <a:spcPts val="3000"/>
              </a:spcBef>
              <a:defRPr sz="3600"/>
            </a:lvl2pPr>
            <a:lvl3pPr>
              <a:spcBef>
                <a:spcPts val="3000"/>
              </a:spcBef>
              <a:defRPr sz="3600"/>
            </a:lvl3pPr>
            <a:lvl4pPr>
              <a:spcBef>
                <a:spcPts val="3000"/>
              </a:spcBef>
              <a:defRPr sz="3600"/>
            </a:lvl4pPr>
            <a:lvl5pPr>
              <a:spcBef>
                <a:spcPts val="3000"/>
              </a:spcBef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085" y="2590800"/>
            <a:ext cx="7372575" cy="6211888"/>
          </a:xfrm>
        </p:spPr>
        <p:txBody>
          <a:bodyPr anchor="t"/>
          <a:lstStyle>
            <a:lvl1pPr>
              <a:spcBef>
                <a:spcPts val="3000"/>
              </a:spcBef>
              <a:defRPr sz="3600"/>
            </a:lvl1pPr>
            <a:lvl2pPr>
              <a:spcBef>
                <a:spcPts val="3000"/>
              </a:spcBef>
              <a:defRPr sz="3600"/>
            </a:lvl2pPr>
            <a:lvl3pPr>
              <a:spcBef>
                <a:spcPts val="3000"/>
              </a:spcBef>
              <a:defRPr sz="3600"/>
            </a:lvl3pPr>
            <a:lvl4pPr>
              <a:spcBef>
                <a:spcPts val="3000"/>
              </a:spcBef>
              <a:defRPr sz="3600"/>
            </a:lvl4pPr>
            <a:lvl5pPr>
              <a:spcBef>
                <a:spcPts val="3000"/>
              </a:spcBef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16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3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5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37" y="650875"/>
            <a:ext cx="5592404" cy="2274888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576" y="1404939"/>
            <a:ext cx="8778084" cy="6931025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3837" y="2925763"/>
            <a:ext cx="5592404" cy="5421312"/>
          </a:xfrm>
        </p:spPr>
        <p:txBody>
          <a:bodyPr/>
          <a:lstStyle>
            <a:lvl1pPr marL="0" indent="0">
              <a:buNone/>
              <a:defRPr sz="2133"/>
            </a:lvl1pPr>
            <a:lvl2pPr marL="609630" indent="0">
              <a:buNone/>
              <a:defRPr sz="1867"/>
            </a:lvl2pPr>
            <a:lvl3pPr marL="1219261" indent="0">
              <a:buNone/>
              <a:defRPr sz="1600"/>
            </a:lvl3pPr>
            <a:lvl4pPr marL="1828891" indent="0">
              <a:buNone/>
              <a:defRPr sz="1333"/>
            </a:lvl4pPr>
            <a:lvl5pPr marL="2438522" indent="0">
              <a:buNone/>
              <a:defRPr sz="1333"/>
            </a:lvl5pPr>
            <a:lvl6pPr marL="3048152" indent="0">
              <a:buNone/>
              <a:defRPr sz="1333"/>
            </a:lvl6pPr>
            <a:lvl7pPr marL="3657783" indent="0">
              <a:buNone/>
              <a:defRPr sz="1333"/>
            </a:lvl7pPr>
            <a:lvl8pPr marL="4267413" indent="0">
              <a:buNone/>
              <a:defRPr sz="1333"/>
            </a:lvl8pPr>
            <a:lvl9pPr marL="487704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7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69331" y="254000"/>
            <a:ext cx="1459678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148" y="3187700"/>
            <a:ext cx="16391967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 Light" charset="0"/>
              </a:rPr>
              <a:t>Second level</a:t>
            </a:r>
          </a:p>
          <a:p>
            <a:pPr lvl="2"/>
            <a:r>
              <a:rPr lang="en-US" altLang="en-US">
                <a:sym typeface="Gill Sans Light" charset="0"/>
              </a:rPr>
              <a:t>Third level</a:t>
            </a:r>
          </a:p>
          <a:p>
            <a:pPr lvl="3"/>
            <a:r>
              <a:rPr lang="en-US" altLang="en-US">
                <a:sym typeface="Gill Sans Light" charset="0"/>
              </a:rPr>
              <a:t>Fourth level</a:t>
            </a:r>
          </a:p>
          <a:p>
            <a:pPr lvl="4"/>
            <a:r>
              <a:rPr lang="en-US" altLang="en-US">
                <a:sym typeface="Gill Sans Light" charset="0"/>
              </a:rPr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155531" y="9067800"/>
            <a:ext cx="4046538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1C2B-BB19-3144-A51C-F6402BB6DF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8" y="723900"/>
            <a:ext cx="1490383" cy="14903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800" kern="12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96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20" indent="-406420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 kern="1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846709" indent="-406420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 kern="1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354734" indent="-406420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 kern="1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862760" indent="-406420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 kern="1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370785" indent="-406420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000" kern="1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AA92C-2B50-2C4B-9756-68E68B537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Name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78C564-308A-9B44-97B2-237D2047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Kickoff Meeting</a:t>
            </a:r>
          </a:p>
          <a:p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5634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8409-C86F-3648-BB18-CBDDCB86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Team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F239-1EF0-8C42-BF49-7F7C8525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work as a collaborative team</a:t>
            </a:r>
          </a:p>
          <a:p>
            <a:r>
              <a:rPr lang="en-US" dirty="0"/>
              <a:t>Ask lots of questions</a:t>
            </a:r>
          </a:p>
          <a:p>
            <a:r>
              <a:rPr lang="en-US" dirty="0"/>
              <a:t>Take initiative</a:t>
            </a:r>
          </a:p>
          <a:p>
            <a:r>
              <a:rPr lang="en-US" dirty="0"/>
              <a:t>Come with solutions to problems</a:t>
            </a:r>
          </a:p>
          <a:p>
            <a:r>
              <a:rPr lang="en-US" dirty="0"/>
              <a:t>Work hard celebrate team wins</a:t>
            </a:r>
          </a:p>
        </p:txBody>
      </p:sp>
    </p:spTree>
    <p:extLst>
      <p:ext uri="{BB962C8B-B14F-4D97-AF65-F5344CB8AC3E}">
        <p14:creationId xmlns:p14="http://schemas.microsoft.com/office/powerpoint/2010/main" val="10177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CED9-97D6-7A4C-A82F-52AF2F97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ACA9-F36F-944D-9C59-2B50F09B7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Sponsor</a:t>
            </a:r>
          </a:p>
          <a:p>
            <a:r>
              <a:rPr lang="en-US" dirty="0"/>
              <a:t>FOIP coordinator</a:t>
            </a:r>
          </a:p>
          <a:p>
            <a:r>
              <a:rPr lang="en-US" dirty="0"/>
              <a:t>Media consultant</a:t>
            </a:r>
          </a:p>
          <a:p>
            <a:r>
              <a:rPr lang="en-US" dirty="0"/>
              <a:t>Business team 1</a:t>
            </a:r>
          </a:p>
          <a:p>
            <a:r>
              <a:rPr lang="en-US" dirty="0"/>
              <a:t>Business team 2</a:t>
            </a:r>
          </a:p>
        </p:txBody>
      </p:sp>
    </p:spTree>
    <p:extLst>
      <p:ext uri="{BB962C8B-B14F-4D97-AF65-F5344CB8AC3E}">
        <p14:creationId xmlns:p14="http://schemas.microsoft.com/office/powerpoint/2010/main" val="25728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965B-71EE-8D40-8F9C-C58A5113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4198-F479-344E-805B-499AE0859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required to gain consensus on requirements</a:t>
            </a:r>
          </a:p>
          <a:p>
            <a:r>
              <a:rPr lang="en-US" dirty="0"/>
              <a:t>Significant pressure to expand scope</a:t>
            </a:r>
          </a:p>
          <a:p>
            <a:r>
              <a:rPr lang="en-US" dirty="0"/>
              <a:t>Complexity of interfaces is significant</a:t>
            </a:r>
          </a:p>
          <a:p>
            <a:r>
              <a:rPr lang="en-US" dirty="0"/>
              <a:t>Regulatory approval for acquiring needed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EA1B-7FDA-CC4E-831C-C9C751D3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E168-08EA-594D-9366-AA7B99B5F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1 must be complete by month day, year</a:t>
            </a:r>
          </a:p>
          <a:p>
            <a:r>
              <a:rPr lang="en-US" dirty="0"/>
              <a:t>Budget can not exceed $125,000</a:t>
            </a:r>
          </a:p>
          <a:p>
            <a:r>
              <a:rPr lang="en-US" dirty="0"/>
              <a:t>Scope must include all items documented in requirements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9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12CA-25A8-E447-A3C2-2944CC07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342E-C751-BA4F-A8A6-EE4FA03A7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documentation must be thorough and complete</a:t>
            </a:r>
          </a:p>
          <a:p>
            <a:r>
              <a:rPr lang="en-US" dirty="0"/>
              <a:t>Extensive communication with the business teams</a:t>
            </a:r>
          </a:p>
          <a:p>
            <a:r>
              <a:rPr lang="en-US" dirty="0"/>
              <a:t>This project will require extensive prototyping and will require an agile approach</a:t>
            </a:r>
          </a:p>
          <a:p>
            <a:r>
              <a:rPr lang="en-US" dirty="0"/>
              <a:t>Testing must be thorough.  Automated testing is likely needed</a:t>
            </a:r>
          </a:p>
        </p:txBody>
      </p:sp>
    </p:spTree>
    <p:extLst>
      <p:ext uri="{BB962C8B-B14F-4D97-AF65-F5344CB8AC3E}">
        <p14:creationId xmlns:p14="http://schemas.microsoft.com/office/powerpoint/2010/main" val="30606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6CDE-2247-2F46-9F7A-8CA83AE8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9BB334-F2D8-444D-BF1C-7ED83757B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8657"/>
              </p:ext>
            </p:extLst>
          </p:nvPr>
        </p:nvGraphicFramePr>
        <p:xfrm>
          <a:off x="474663" y="2438400"/>
          <a:ext cx="16390937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0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31" y="2564642"/>
            <a:ext cx="6739648" cy="71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D599-BEEF-4340-8CC6-59E4152C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E6C0-A4DF-C84A-935D-7E9866543B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Project schedule</a:t>
            </a:r>
          </a:p>
          <a:p>
            <a:r>
              <a:rPr lang="en-US" dirty="0"/>
              <a:t>Lessons learned from previous projects</a:t>
            </a:r>
          </a:p>
          <a:p>
            <a:r>
              <a:rPr lang="en-US" dirty="0"/>
              <a:t>Processes that will be used to manage this project</a:t>
            </a:r>
          </a:p>
          <a:p>
            <a:r>
              <a:rPr lang="en-US" dirty="0"/>
              <a:t>Team roles &amp; responsibilities</a:t>
            </a:r>
          </a:p>
          <a:p>
            <a:r>
              <a:rPr lang="en-US" dirty="0"/>
              <a:t>Team 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4D51E-B13F-694E-ACA5-11CF7A2DC4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Key stakeholders</a:t>
            </a:r>
          </a:p>
          <a:p>
            <a:r>
              <a:rPr lang="en-US" dirty="0"/>
              <a:t>Known project risks</a:t>
            </a:r>
          </a:p>
          <a:p>
            <a:r>
              <a:rPr lang="en-US" dirty="0"/>
              <a:t>Project constraints</a:t>
            </a:r>
          </a:p>
          <a:p>
            <a:r>
              <a:rPr lang="en-US" dirty="0"/>
              <a:t>Critical success factors</a:t>
            </a:r>
          </a:p>
          <a:p>
            <a:r>
              <a:rPr lang="en-US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3936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B8CB-9FA5-704A-8ABF-A4E46ABB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04C3-47F4-4846-8F84-3BE30D1C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goals of this project are:</a:t>
            </a:r>
          </a:p>
          <a:p>
            <a:pPr lvl="1"/>
            <a:r>
              <a:rPr lang="en-US" dirty="0"/>
              <a:t>Goal 1</a:t>
            </a:r>
          </a:p>
          <a:p>
            <a:pPr lvl="1"/>
            <a:r>
              <a:rPr lang="en-US" dirty="0"/>
              <a:t>Goal 2</a:t>
            </a:r>
          </a:p>
          <a:p>
            <a:pPr lvl="1"/>
            <a:r>
              <a:rPr lang="en-US" dirty="0"/>
              <a:t>Goal 3</a:t>
            </a:r>
          </a:p>
        </p:txBody>
      </p:sp>
    </p:spTree>
    <p:extLst>
      <p:ext uri="{BB962C8B-B14F-4D97-AF65-F5344CB8AC3E}">
        <p14:creationId xmlns:p14="http://schemas.microsoft.com/office/powerpoint/2010/main" val="36088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D4DE28-B640-A34A-B557-0DFF8E7F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9D8C11-B034-614E-9589-E6B2EB0305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Scope</a:t>
            </a:r>
          </a:p>
          <a:p>
            <a:pPr lvl="1"/>
            <a:r>
              <a:rPr lang="en-US" dirty="0"/>
              <a:t>Requirements gathering</a:t>
            </a:r>
          </a:p>
          <a:p>
            <a:pPr lvl="1"/>
            <a:r>
              <a:rPr lang="en-US" dirty="0"/>
              <a:t>Creation of RFP and evaluation of bids</a:t>
            </a:r>
          </a:p>
          <a:p>
            <a:pPr lvl="1"/>
            <a:r>
              <a:rPr lang="en-US" dirty="0"/>
              <a:t>Test plans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3E2A5-DC17-B944-9B40-AB4DEFAFD1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Out of Scope</a:t>
            </a:r>
          </a:p>
          <a:p>
            <a:pPr lvl="1"/>
            <a:r>
              <a:rPr lang="en-US" dirty="0"/>
              <a:t>Interfaces to search engines</a:t>
            </a:r>
          </a:p>
          <a:p>
            <a:pPr lvl="1"/>
            <a:r>
              <a:rPr lang="en-US" dirty="0"/>
              <a:t>New financial transaction types</a:t>
            </a:r>
          </a:p>
          <a:p>
            <a:pPr lvl="1"/>
            <a:r>
              <a:rPr lang="en-US" dirty="0"/>
              <a:t>Training external teams</a:t>
            </a:r>
          </a:p>
        </p:txBody>
      </p:sp>
    </p:spTree>
    <p:extLst>
      <p:ext uri="{BB962C8B-B14F-4D97-AF65-F5344CB8AC3E}">
        <p14:creationId xmlns:p14="http://schemas.microsoft.com/office/powerpoint/2010/main" val="11628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B41C-8037-A94B-939F-E1C906A7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7630A-53F8-034C-B511-9319006C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" y="2590800"/>
            <a:ext cx="17330057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E92F-1A04-BB4F-9E4E-4B4D525B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Previous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E7E5-7F51-064B-BB9F-F08EDE7E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48" y="2971800"/>
            <a:ext cx="16391967" cy="6057900"/>
          </a:xfrm>
        </p:spPr>
        <p:txBody>
          <a:bodyPr/>
          <a:lstStyle/>
          <a:p>
            <a:r>
              <a:rPr lang="en-US" dirty="0"/>
              <a:t>Lesson 1</a:t>
            </a:r>
          </a:p>
          <a:p>
            <a:pPr lvl="1"/>
            <a:r>
              <a:rPr lang="en-US" dirty="0"/>
              <a:t>How we will apply that</a:t>
            </a:r>
          </a:p>
          <a:p>
            <a:r>
              <a:rPr lang="en-US" dirty="0"/>
              <a:t>Lesson 2</a:t>
            </a:r>
          </a:p>
          <a:p>
            <a:pPr lvl="1"/>
            <a:r>
              <a:rPr lang="en-US" dirty="0"/>
              <a:t>How we will apply that</a:t>
            </a:r>
          </a:p>
          <a:p>
            <a:r>
              <a:rPr lang="en-US" dirty="0"/>
              <a:t>Lesson 3</a:t>
            </a:r>
          </a:p>
          <a:p>
            <a:pPr lvl="1"/>
            <a:r>
              <a:rPr lang="en-US" dirty="0"/>
              <a:t>How we will apply that</a:t>
            </a:r>
          </a:p>
        </p:txBody>
      </p:sp>
    </p:spTree>
    <p:extLst>
      <p:ext uri="{BB962C8B-B14F-4D97-AF65-F5344CB8AC3E}">
        <p14:creationId xmlns:p14="http://schemas.microsoft.com/office/powerpoint/2010/main" val="36228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3FE8-11C5-D447-96D8-3BB42B35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1500-9F45-DB40-80B3-58838B3C5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we will use to deliver this project: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Schedule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Scope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Budget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Risk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Communications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Procurement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304F-28F4-4C44-9146-AE4F201D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A328-ABFE-314D-BB02-6782862FC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48" y="2895600"/>
            <a:ext cx="16391967" cy="6134100"/>
          </a:xfrm>
        </p:spPr>
        <p:txBody>
          <a:bodyPr/>
          <a:lstStyle/>
          <a:p>
            <a:r>
              <a:rPr lang="en-US" dirty="0"/>
              <a:t>Business Analysts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Confirm and document requirements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System testing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Training business users</a:t>
            </a:r>
          </a:p>
          <a:p>
            <a:pPr>
              <a:spcBef>
                <a:spcPts val="600"/>
              </a:spcBef>
            </a:pPr>
            <a:r>
              <a:rPr lang="en-US" dirty="0"/>
              <a:t>Architects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Designing a solution that aligns with corporate standards and guidelines</a:t>
            </a:r>
          </a:p>
          <a:p>
            <a:pPr>
              <a:spcBef>
                <a:spcPts val="600"/>
              </a:spcBef>
            </a:pPr>
            <a:r>
              <a:rPr lang="en-US" dirty="0"/>
              <a:t>Developers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Developing a solution specified by business requirements and aligned with the design provided by the Architects</a:t>
            </a:r>
          </a:p>
        </p:txBody>
      </p:sp>
    </p:spTree>
    <p:extLst>
      <p:ext uri="{BB962C8B-B14F-4D97-AF65-F5344CB8AC3E}">
        <p14:creationId xmlns:p14="http://schemas.microsoft.com/office/powerpoint/2010/main" val="36449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64BB-ABE6-294F-A109-07C91C3B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 Team Development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AAEA4-615E-7D4A-8FCB-7A5BE955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31" y="3352800"/>
            <a:ext cx="14401800" cy="71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s - Righ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A799769D6EAF4BBA59F9E2CC3DD2DC" ma:contentTypeVersion="0" ma:contentTypeDescription="Create a new document." ma:contentTypeScope="" ma:versionID="ee154fe35ce8f1fff354acbfde4d3f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dc7aac0a2cf134416b4081d5e338e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E6D0E7-46D0-481D-A08A-CF2E0D8A3F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60447-6F18-4AF4-ABA9-BA74AC1DAC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4EC875-2264-4258-B624-7C588FC09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333</Words>
  <Application>Microsoft Macintosh PowerPoint</Application>
  <PresentationFormat>Custom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Light</vt:lpstr>
      <vt:lpstr>Title &amp; Bullets - Right</vt:lpstr>
      <vt:lpstr>Project Name</vt:lpstr>
      <vt:lpstr>Project Background</vt:lpstr>
      <vt:lpstr>Project Overview</vt:lpstr>
      <vt:lpstr>Project Scope</vt:lpstr>
      <vt:lpstr>Project Schedule</vt:lpstr>
      <vt:lpstr>Lessons Learned from Previous Projects</vt:lpstr>
      <vt:lpstr>Project Management Processes</vt:lpstr>
      <vt:lpstr>Team Roles &amp; Responsibilities</vt:lpstr>
      <vt:lpstr>Stages of  Team Development</vt:lpstr>
      <vt:lpstr>Desired Team Culture</vt:lpstr>
      <vt:lpstr>Key Stakeholders</vt:lpstr>
      <vt:lpstr>Known Risks</vt:lpstr>
      <vt:lpstr>Project Constraints</vt:lpstr>
      <vt:lpstr>Critical Success Factors</vt:lpstr>
      <vt:lpstr>Governance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Harold Eggert</dc:creator>
  <cp:lastModifiedBy>Harold Eggert</cp:lastModifiedBy>
  <cp:revision>1</cp:revision>
  <dcterms:created xsi:type="dcterms:W3CDTF">2020-05-08T00:57:22Z</dcterms:created>
  <dcterms:modified xsi:type="dcterms:W3CDTF">2020-05-13T12:46:14Z</dcterms:modified>
</cp:coreProperties>
</file>